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EF6F-BC7C-4CC8-AA85-FB903A194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F61B-E84E-4E08-89F7-4FE2808EA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3538-C01F-4945-8CFA-497A884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A730-2E9F-4ECC-8907-2F158FB8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DA93-29E8-47BC-B33A-FC21AA2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D9C3-E807-457D-BA9B-4FC72F9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F5A0B-CB18-476D-BE6E-F9FA3E9B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C33D-80E0-428B-916D-0F0886D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F5DC-8BC6-4EB2-92CA-109E3768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D00FF-3504-4FF6-AF59-DE0734DF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E0630-5F78-4A10-B5F0-D9800DD7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FD9CD-A506-4A3B-B4A5-7DBC48842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CDE7-BC87-4D66-81FE-F0058D40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04259-CF6C-4B66-B173-ECC74AC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8761-B902-45F4-9139-B18326AC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C594-9BDA-4A6A-8D07-DF698354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877-700D-4BE4-83E5-AA68E84D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E48C-55E1-453B-AD08-A705745D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C998-6295-4655-8BD2-7B1E6457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C5F3-2CB6-46D5-8536-A1D97010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DDCC-8AC4-4718-80F7-A9AB3209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C5E7E-422F-4B85-92F8-E462FE58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72CB-74A6-4FEB-AEDB-65A02514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74AA-BDCB-4465-A435-18D6BE5C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3448-F1F0-41D0-8420-7A190262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CC3C-378D-4857-AF72-E7053DA1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F122-3E90-44D5-9CC3-AF808FF5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CA18-6A1D-4D98-9C45-83CBFBB0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1827D-F344-4BAD-A14A-D1C7CC7D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5140-8662-4A0B-8EDF-03B15EEA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E070B-4975-4E58-86AC-9C01FFA6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6E36-EE98-4C3F-9C87-50687681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167D-9CBF-4C77-92CD-479A7C2A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3707-5CF2-4F27-814B-1BBA676F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F30DB-442A-473F-B2D7-EDD68498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8F679-FD19-474D-A085-5B8DE5007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47238-D91B-416C-91CC-AE3ACAA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B9AB3-A48A-4488-AEA2-548658FD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9F904-A4E5-4124-8B07-51A60104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E78C-DD0A-44ED-8E6A-B2F2D988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A9FE2-B817-4B3B-9717-225529FF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8B0F5-6F85-4B5E-B13C-AE2531B0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6E091-19E5-477B-9020-56BBBC0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A5942-84A7-40AE-A003-A16474F4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75F7F-649A-4438-84B9-61EA7CB9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540C2-E4E0-4E8D-9DE3-48D2D033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F48E-C862-4785-B4AB-C67E694E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91E0-8D04-442A-A6FB-D116B986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5857D-E5DA-4A7D-B7C2-ED4E7D64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9579-9F97-4583-8868-6E720B03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BE19-AE5E-44AE-BF9E-B10F461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2FC40-2A11-4BC9-9C3D-DD4105E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4379-E264-4BD2-8825-669748B5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571C3-BAF1-4E89-A9FC-B66B3CFD9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1C491-EB34-4BC5-97B2-43D57D55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B9AAF-8E7C-49F7-ACA4-E9E11C5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1B920-643D-4FC2-9364-C02EB54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D956-DF87-40DB-963B-1257D801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B65DC-6BA6-457C-B7E9-A580FC49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9D9F-6535-40A8-8A07-34C131E3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52EC-A934-4200-A096-36F91EE7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D1BA-B17C-4803-887E-3F8A9855121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53E3-1873-425C-801B-261BC7FD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B782-C3C6-46EE-962B-4616FE4E2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D77A-A626-4932-943A-A425E2487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QI_RM021000IHE">
            <a:extLst>
              <a:ext uri="{FF2B5EF4-FFF2-40B4-BE49-F238E27FC236}">
                <a16:creationId xmlns:a16="http://schemas.microsoft.com/office/drawing/2014/main" id="{C82086A7-8B1A-432B-93F3-D20D4D3A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8" y="279919"/>
            <a:ext cx="11652063" cy="5638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73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2020-08-21T15:48:30Z</dcterms:created>
  <dcterms:modified xsi:type="dcterms:W3CDTF">2020-08-21T15:49:44Z</dcterms:modified>
</cp:coreProperties>
</file>