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88" y="-4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0E86-FDD1-4957-8934-453C62E5A39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E722E-067A-42E4-B53E-749940C91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2">
            <a:extLst>
              <a:ext uri="{FF2B5EF4-FFF2-40B4-BE49-F238E27FC236}">
                <a16:creationId xmlns:a16="http://schemas.microsoft.com/office/drawing/2014/main" id="{0F76AD12-D8C6-41E3-B52D-045C7A1E7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005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67D81CB7-4595-4BD9-B39D-78F1A9EB1F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5273" y="517400"/>
            <a:ext cx="8102298" cy="14510000"/>
            <a:chOff x="4898" y="7365"/>
            <a:chExt cx="10882" cy="19490"/>
          </a:xfrm>
        </p:grpSpPr>
        <p:sp>
          <p:nvSpPr>
            <p:cNvPr id="7" name="Line 70">
              <a:extLst>
                <a:ext uri="{FF2B5EF4-FFF2-40B4-BE49-F238E27FC236}">
                  <a16:creationId xmlns:a16="http://schemas.microsoft.com/office/drawing/2014/main" id="{511F354D-DAF1-4742-82C5-32CB3FFD1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7" y="7935"/>
              <a:ext cx="60" cy="18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9">
              <a:extLst>
                <a:ext uri="{FF2B5EF4-FFF2-40B4-BE49-F238E27FC236}">
                  <a16:creationId xmlns:a16="http://schemas.microsoft.com/office/drawing/2014/main" id="{07FE0051-C132-46C8-8634-4DD99D5F5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7" y="8015"/>
              <a:ext cx="20" cy="187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8">
              <a:extLst>
                <a:ext uri="{FF2B5EF4-FFF2-40B4-BE49-F238E27FC236}">
                  <a16:creationId xmlns:a16="http://schemas.microsoft.com/office/drawing/2014/main" id="{995B4D0E-C716-4E25-BCD5-E9B6FFD5A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7" y="8215"/>
              <a:ext cx="320" cy="8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E0910A92-7867-4A92-8368-E325FF346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7" y="8235"/>
              <a:ext cx="490" cy="40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6">
              <a:extLst>
                <a:ext uri="{FF2B5EF4-FFF2-40B4-BE49-F238E27FC236}">
                  <a16:creationId xmlns:a16="http://schemas.microsoft.com/office/drawing/2014/main" id="{6B5DD49D-2717-489F-9389-47FBEA05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7" y="8705"/>
              <a:ext cx="29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65">
              <a:extLst>
                <a:ext uri="{FF2B5EF4-FFF2-40B4-BE49-F238E27FC236}">
                  <a16:creationId xmlns:a16="http://schemas.microsoft.com/office/drawing/2014/main" id="{AAB595AF-A813-4C21-9463-BEABB962F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5" y="8324"/>
              <a:ext cx="570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An Inpatient is admitted:  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ADT^A01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FE88BBFF-5779-4716-8258-D698999E7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" y="9565"/>
              <a:ext cx="330" cy="8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3">
              <a:extLst>
                <a:ext uri="{FF2B5EF4-FFF2-40B4-BE49-F238E27FC236}">
                  <a16:creationId xmlns:a16="http://schemas.microsoft.com/office/drawing/2014/main" id="{76196446-16C9-494D-8EFE-6EF39355A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" y="9585"/>
              <a:ext cx="470" cy="47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1EDD67DC-E43F-4478-BAFD-ED834AFC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7" y="9895"/>
              <a:ext cx="29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61">
              <a:extLst>
                <a:ext uri="{FF2B5EF4-FFF2-40B4-BE49-F238E27FC236}">
                  <a16:creationId xmlns:a16="http://schemas.microsoft.com/office/drawing/2014/main" id="{1F43E0D5-8108-478A-BB4A-2362D9A12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" y="9676"/>
              <a:ext cx="600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Room and bed assigned  in Cardiology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ADT^A02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60">
              <a:extLst>
                <a:ext uri="{FF2B5EF4-FFF2-40B4-BE49-F238E27FC236}">
                  <a16:creationId xmlns:a16="http://schemas.microsoft.com/office/drawing/2014/main" id="{3ED691F1-39A7-4010-928A-2233A701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" y="11865"/>
              <a:ext cx="33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9">
              <a:extLst>
                <a:ext uri="{FF2B5EF4-FFF2-40B4-BE49-F238E27FC236}">
                  <a16:creationId xmlns:a16="http://schemas.microsoft.com/office/drawing/2014/main" id="{17FCC224-69FF-4423-8875-513464A9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" y="11885"/>
              <a:ext cx="570" cy="36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58">
              <a:extLst>
                <a:ext uri="{FF2B5EF4-FFF2-40B4-BE49-F238E27FC236}">
                  <a16:creationId xmlns:a16="http://schemas.microsoft.com/office/drawing/2014/main" id="{DAB09741-2322-4E33-985B-944CECBFB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7" y="12215"/>
              <a:ext cx="31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0BA84B62-75DA-4439-B3A8-7B6B3BBF3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2" y="11980"/>
              <a:ext cx="615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arrives in Radiology (Tracking)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ADT^A10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9A225612-FA5A-4ABC-BD03-6CA1860C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" y="14355"/>
              <a:ext cx="33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ACBD0BB6-6FDD-4545-A8AD-9231C3301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14375"/>
              <a:ext cx="390" cy="35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54">
              <a:extLst>
                <a:ext uri="{FF2B5EF4-FFF2-40B4-BE49-F238E27FC236}">
                  <a16:creationId xmlns:a16="http://schemas.microsoft.com/office/drawing/2014/main" id="{57D4F82C-80C7-4A6D-9423-FD5CE09D4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7" y="14645"/>
              <a:ext cx="310" cy="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 Box 53">
              <a:extLst>
                <a:ext uri="{FF2B5EF4-FFF2-40B4-BE49-F238E27FC236}">
                  <a16:creationId xmlns:a16="http://schemas.microsoft.com/office/drawing/2014/main" id="{D26DC4D5-8354-44D1-A7DF-D559FE282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7" y="14287"/>
              <a:ext cx="6310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arrives in Cardiology (Tracking)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ADT^A10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52">
              <a:extLst>
                <a:ext uri="{FF2B5EF4-FFF2-40B4-BE49-F238E27FC236}">
                  <a16:creationId xmlns:a16="http://schemas.microsoft.com/office/drawing/2014/main" id="{30B1D230-0144-4233-85C7-8717CC84B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" y="15455"/>
              <a:ext cx="30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9889BD8F-0FBB-4F39-BD0A-AC3E4CDBC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15475"/>
              <a:ext cx="340" cy="52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0">
              <a:extLst>
                <a:ext uri="{FF2B5EF4-FFF2-40B4-BE49-F238E27FC236}">
                  <a16:creationId xmlns:a16="http://schemas.microsoft.com/office/drawing/2014/main" id="{8D3CBFF3-A593-48D9-866C-AAA75073B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7" y="15975"/>
              <a:ext cx="310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 Box 49">
              <a:extLst>
                <a:ext uri="{FF2B5EF4-FFF2-40B4-BE49-F238E27FC236}">
                  <a16:creationId xmlns:a16="http://schemas.microsoft.com/office/drawing/2014/main" id="{20175857-BD94-4D49-8DF1-44FAE27CD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7" y="15625"/>
              <a:ext cx="625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Change attending Doctor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ADT^A54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8">
              <a:extLst>
                <a:ext uri="{FF2B5EF4-FFF2-40B4-BE49-F238E27FC236}">
                  <a16:creationId xmlns:a16="http://schemas.microsoft.com/office/drawing/2014/main" id="{E8D6C258-E13E-4D12-A8CF-1140F9EBB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" y="16585"/>
              <a:ext cx="330" cy="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FDDB7088-0AC7-4DAF-BDD9-7AE21EFE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" y="16605"/>
              <a:ext cx="320" cy="52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0483C9D0-B4DF-42F4-AB1F-639FCCBD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7" y="17065"/>
              <a:ext cx="290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45">
              <a:extLst>
                <a:ext uri="{FF2B5EF4-FFF2-40B4-BE49-F238E27FC236}">
                  <a16:creationId xmlns:a16="http://schemas.microsoft.com/office/drawing/2014/main" id="{F848ACFF-96C3-4D99-96AE-1A998A911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" y="16774"/>
              <a:ext cx="6350" cy="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Room and bed assigned in ICU: 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ADT^A02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4B5A0A73-FA00-4EA9-AE67-A1D5B802D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" y="19575"/>
              <a:ext cx="360" cy="9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1B8F6411-6D5E-494A-A58C-9AE87B4A7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" y="19595"/>
              <a:ext cx="420" cy="52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42">
              <a:extLst>
                <a:ext uri="{FF2B5EF4-FFF2-40B4-BE49-F238E27FC236}">
                  <a16:creationId xmlns:a16="http://schemas.microsoft.com/office/drawing/2014/main" id="{578C217E-E356-43C7-8EAF-B0C87570B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7" y="20015"/>
              <a:ext cx="310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41">
              <a:extLst>
                <a:ext uri="{FF2B5EF4-FFF2-40B4-BE49-F238E27FC236}">
                  <a16:creationId xmlns:a16="http://schemas.microsoft.com/office/drawing/2014/main" id="{E91D8C94-E964-4814-9495-748433AF6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2" y="19701"/>
              <a:ext cx="638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Room and bed assigned in Cardiology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ADT^A02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9D755E56-F108-4754-ACE3-147BC32C1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" y="21105"/>
              <a:ext cx="330" cy="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1B7E0566-3E48-499E-961C-AD8D0045E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" y="21255"/>
              <a:ext cx="390" cy="42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6DF6EEF-C009-4D15-88CB-43212C0D8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7" y="21685"/>
              <a:ext cx="31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64D137A6-0A16-4DD8-9FC3-559711E53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7" y="21317"/>
              <a:ext cx="6400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Change attending Doctor: 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ADT^A54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66CEC479-195B-46E8-A879-A78158701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7" y="22615"/>
              <a:ext cx="330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C6B4A3C-7138-4EBD-AC68-DFAA1A8A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7" y="22635"/>
              <a:ext cx="400" cy="45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CE0ABEEE-63AD-41DF-B227-3DF47C399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7" y="23045"/>
              <a:ext cx="310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36449881-9376-43B9-BDE4-DFDAD696F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0" y="22770"/>
              <a:ext cx="6480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discharge: 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ADT^A03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32">
              <a:extLst>
                <a:ext uri="{FF2B5EF4-FFF2-40B4-BE49-F238E27FC236}">
                  <a16:creationId xmlns:a16="http://schemas.microsoft.com/office/drawing/2014/main" id="{F9969D50-78D5-4670-B187-7EC8C2958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7" y="10725"/>
              <a:ext cx="330" cy="8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85885A36-A24F-4890-A114-7194E8BB1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" y="10745"/>
              <a:ext cx="490" cy="30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0">
              <a:extLst>
                <a:ext uri="{FF2B5EF4-FFF2-40B4-BE49-F238E27FC236}">
                  <a16:creationId xmlns:a16="http://schemas.microsoft.com/office/drawing/2014/main" id="{1597A157-F1BF-4DD3-9E3A-32EFA93C7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7" y="10975"/>
              <a:ext cx="31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886261CE-F0A5-46FB-9569-959B221F4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6" y="10709"/>
              <a:ext cx="603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leaves Cardiology (Tracking)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ADT^A09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4185941-C635-4BD5-950C-78B414D59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" y="13095"/>
              <a:ext cx="330" cy="10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E47E1465-685C-40DE-897D-6B0F0E671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" y="13115"/>
              <a:ext cx="370" cy="38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EF170544-2A57-4C91-99F6-E6B11911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7" y="13525"/>
              <a:ext cx="31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 Box 25">
              <a:extLst>
                <a:ext uri="{FF2B5EF4-FFF2-40B4-BE49-F238E27FC236}">
                  <a16:creationId xmlns:a16="http://schemas.microsoft.com/office/drawing/2014/main" id="{1732C2B1-9CA3-4127-AFEB-562D35723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" y="13142"/>
              <a:ext cx="6310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leaves Radiology (Tracking)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ADT^A09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558A9813-1587-4EE5-8CFC-456A9B398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3" y="7365"/>
              <a:ext cx="3297" cy="7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Encounter Consumer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D82E717B-F92D-4164-96C4-F8E8A72F8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" y="7365"/>
              <a:ext cx="3297" cy="7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Patient Encounter Source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22">
              <a:extLst>
                <a:ext uri="{FF2B5EF4-FFF2-40B4-BE49-F238E27FC236}">
                  <a16:creationId xmlns:a16="http://schemas.microsoft.com/office/drawing/2014/main" id="{0FD50C7A-5956-4365-BF98-21EA7CB91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" y="24015"/>
              <a:ext cx="360" cy="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0AF9DF4D-067A-4AA6-B4AE-BAF685F2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" y="24035"/>
              <a:ext cx="420" cy="50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0">
              <a:extLst>
                <a:ext uri="{FF2B5EF4-FFF2-40B4-BE49-F238E27FC236}">
                  <a16:creationId xmlns:a16="http://schemas.microsoft.com/office/drawing/2014/main" id="{2BCFC4D0-E56E-476F-9AFD-934129317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7" y="24485"/>
              <a:ext cx="310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9">
              <a:extLst>
                <a:ext uri="{FF2B5EF4-FFF2-40B4-BE49-F238E27FC236}">
                  <a16:creationId xmlns:a16="http://schemas.microsoft.com/office/drawing/2014/main" id="{95B36CAD-5284-4986-B541-A9CB052E6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7" y="889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39B734D1-F460-47B9-9EC9-784E07425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9" y="1014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7">
              <a:extLst>
                <a:ext uri="{FF2B5EF4-FFF2-40B4-BE49-F238E27FC236}">
                  <a16:creationId xmlns:a16="http://schemas.microsoft.com/office/drawing/2014/main" id="{2820D75F-83E8-4738-A164-D7B470B52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4" y="1252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BA7C13A5-5530-410F-BED0-5FE12B6AF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2" y="14813"/>
              <a:ext cx="717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69A07FB5-8083-40F5-B18D-65689062A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7" y="1611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B2E480EE-411B-43DB-833D-26E90900D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9" y="1726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3">
              <a:extLst>
                <a:ext uri="{FF2B5EF4-FFF2-40B4-BE49-F238E27FC236}">
                  <a16:creationId xmlns:a16="http://schemas.microsoft.com/office/drawing/2014/main" id="{5042C13C-0C12-42BB-94EE-8E1EF84D2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7" y="20265"/>
              <a:ext cx="715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FBAC9943-8770-4F53-A598-C1ED8A8BD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7" y="2184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9189FAFC-C0C7-4E76-AFEB-6BB997D92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7" y="2327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F57C32BE-B1E7-421D-9B0D-35E670F63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5" y="11185"/>
              <a:ext cx="713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9">
              <a:extLst>
                <a:ext uri="{FF2B5EF4-FFF2-40B4-BE49-F238E27FC236}">
                  <a16:creationId xmlns:a16="http://schemas.microsoft.com/office/drawing/2014/main" id="{60352613-690E-49AE-8BBB-346C98709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7" y="1363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8">
              <a:extLst>
                <a:ext uri="{FF2B5EF4-FFF2-40B4-BE49-F238E27FC236}">
                  <a16:creationId xmlns:a16="http://schemas.microsoft.com/office/drawing/2014/main" id="{C26FDEE2-4CE9-4222-A0FE-2DE8AB05D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7" y="2459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Text Box 7">
              <a:extLst>
                <a:ext uri="{FF2B5EF4-FFF2-40B4-BE49-F238E27FC236}">
                  <a16:creationId xmlns:a16="http://schemas.microsoft.com/office/drawing/2014/main" id="{AFCA99B6-47B9-404A-B0A7-CC72436E0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7" y="24122"/>
              <a:ext cx="638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Update Historic Movement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: ADT^Z99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">
              <a:extLst>
                <a:ext uri="{FF2B5EF4-FFF2-40B4-BE49-F238E27FC236}">
                  <a16:creationId xmlns:a16="http://schemas.microsoft.com/office/drawing/2014/main" id="{6544AE78-4654-4F99-AA84-FC7969F1C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7" y="17835"/>
              <a:ext cx="330" cy="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FEE35405-DFE0-4FC8-8554-9B34DAA56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" y="17855"/>
              <a:ext cx="320" cy="520"/>
            </a:xfrm>
            <a:custGeom>
              <a:avLst/>
              <a:gdLst>
                <a:gd name="T0" fmla="*/ 0 w 402"/>
                <a:gd name="T1" fmla="*/ 0 h 420"/>
                <a:gd name="T2" fmla="*/ 402 w 402"/>
                <a:gd name="T3" fmla="*/ 198 h 420"/>
                <a:gd name="T4" fmla="*/ 0 w 402"/>
                <a:gd name="T5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2" h="420">
                  <a:moveTo>
                    <a:pt x="0" y="0"/>
                  </a:moveTo>
                  <a:cubicBezTo>
                    <a:pt x="201" y="64"/>
                    <a:pt x="402" y="128"/>
                    <a:pt x="402" y="198"/>
                  </a:cubicBezTo>
                  <a:cubicBezTo>
                    <a:pt x="402" y="268"/>
                    <a:pt x="201" y="344"/>
                    <a:pt x="0" y="42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">
              <a:extLst>
                <a:ext uri="{FF2B5EF4-FFF2-40B4-BE49-F238E27FC236}">
                  <a16:creationId xmlns:a16="http://schemas.microsoft.com/office/drawing/2014/main" id="{2AF08593-DD28-4EE0-A058-EE6863A40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7" y="18315"/>
              <a:ext cx="290" cy="4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Text Box 3">
              <a:extLst>
                <a:ext uri="{FF2B5EF4-FFF2-40B4-BE49-F238E27FC236}">
                  <a16:creationId xmlns:a16="http://schemas.microsoft.com/office/drawing/2014/main" id="{158BDA96-097C-48E4-A8E7-703B84604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" y="18016"/>
              <a:ext cx="635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" tIns="3600" rIns="3600" bIns="36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en-US" sz="11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Update current Movement: </a:t>
              </a:r>
              <a:r>
                <a:rPr kumimoji="0" lang="en-GB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ADT^Z99</a:t>
              </a:r>
              <a:endParaRPr kumimoji="0" lang="en-GB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Line 2">
              <a:extLst>
                <a:ext uri="{FF2B5EF4-FFF2-40B4-BE49-F238E27FC236}">
                  <a16:creationId xmlns:a16="http://schemas.microsoft.com/office/drawing/2014/main" id="{F70F7A16-6A0A-4CA9-B046-34E431F28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9" y="18515"/>
              <a:ext cx="715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02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2020-08-21T16:32:33Z</dcterms:created>
  <dcterms:modified xsi:type="dcterms:W3CDTF">2020-08-21T16:52:40Z</dcterms:modified>
</cp:coreProperties>
</file>