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1A1-4EA5-4C6D-A110-DC0574D3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6C214-43F0-4EF1-81ED-0751767B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88EC-1E81-469E-8C0E-4BF6E43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3406-B416-487F-9B14-7D48E559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726-6CE4-438E-8804-57E3197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354-2E83-46EF-8FD9-4BD0C13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E8A6D-2DD6-4558-B8AB-353A795ED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71B9-0043-4A94-A2AF-A70BD3B3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71BE-0660-49D4-B08D-72553351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6990-06CF-4B45-8399-AFBE3336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7D035-5A35-4FF0-9C54-127F6A3D4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136C-FBE8-4F4B-BEEF-C7FC84C3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3265-65E6-4839-A54C-A8D256A2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40E2-902C-4299-83DB-2FB16905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7A36-5E88-4399-8C97-39A04298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AD4-3139-4505-A7F4-CD65A447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1569-C9DA-4568-A224-BA86D7E0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848D-AAA8-45DE-9B65-F631D51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2756-598D-4A4E-9E87-C118F75C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B5FD-D508-4A77-9733-F4A8683F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E66F-C16D-43B3-BD73-966D9FD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42A0-1303-4230-BB50-675F8D6A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8B36-ECE0-40D1-9E84-61A01872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33E7-E263-4ED6-9ABC-DF87042B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066A-0B67-4344-B5EA-79C44E25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A07F-E30B-49AB-A306-372E48D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B646-18F3-43DA-AA11-8E77E0897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A2096-5865-4F37-920B-4E312848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4897-7D51-4AD5-ACDA-3428A26A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B3FA-7E05-4A75-AE36-5F1CD2D2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04FF-8E4D-44AD-B07F-C03C0B5D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2B9-81C8-4536-8508-4C1430AB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E6BF-1582-461A-AA73-99A5BE8B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135E-C50E-4465-A82B-5402FD9F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E998-E43B-42FF-871C-6902017A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0D49A-6330-43DB-958E-EB9856DBB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C5C4A-5C6E-4D17-B4DF-D886BF79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F18CB-1D65-47F2-B325-6944B86D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5548D-DB5B-457B-854E-57084176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5962-2DCB-4FAA-A47E-9D9A096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6858-6C6A-446D-A132-F2660375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98F5-FBA4-4601-8D11-DB9E9E1B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7247-E0BD-49D1-9691-7E8BCAE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77870-F4D7-4CF8-BA97-69ADC38D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1A027-295A-44A5-8AAF-2AA074B3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47E5-D0EA-480C-95EF-F74AFFB9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EDC7-9122-4012-9961-9E7595C7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23CF-329F-4D81-8483-0249F7CC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62F94-BD84-414D-80E0-77D1D404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1439-7390-4FC8-A476-2A2B37CD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0C4E-0F88-41D6-B2C6-2E0051F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2FE3-BB6F-4E80-8F49-D44486E7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2611-D352-4BF4-84F7-8943D51F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D2E16-9E50-4E7B-A471-D973F7FE0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6931-0B9C-4E76-B610-DDAA40A4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8D3B-8A13-4AC5-B57B-B6E4874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3E4D-EF8F-44A9-A2A7-B83632D7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50F1-B178-4564-900D-E8EEC05F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65891-8F09-4AE1-9CFA-1FE902B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057B-A17A-4D21-8BEA-750095F5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DDA1-4A99-4E80-BB9B-3748F50C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2B5B-AA7C-4C95-ADA4-A0ECD6C8A9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C852-CC3F-46AD-822E-E3D14B27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0870-6E77-42B4-B2F5-6BAE41F7B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4AF4-6042-4183-9558-05B65354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449617B-3594-462C-964D-BE9E1F5B6937}"/>
              </a:ext>
            </a:extLst>
          </p:cNvPr>
          <p:cNvGrpSpPr>
            <a:grpSpLocks noChangeAspect="1"/>
          </p:cNvGrpSpPr>
          <p:nvPr/>
        </p:nvGrpSpPr>
        <p:grpSpPr>
          <a:xfrm>
            <a:off x="2397968" y="250215"/>
            <a:ext cx="7699293" cy="6042162"/>
            <a:chOff x="-92075" y="457200"/>
            <a:chExt cx="6117221" cy="4800600"/>
          </a:xfrm>
        </p:grpSpPr>
        <p:sp>
          <p:nvSpPr>
            <p:cNvPr id="4" name="Line 53">
              <a:extLst>
                <a:ext uri="{FF2B5EF4-FFF2-40B4-BE49-F238E27FC236}">
                  <a16:creationId xmlns:a16="http://schemas.microsoft.com/office/drawing/2014/main" id="{091EE468-A4C5-4A2B-A976-24CE7F021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868363"/>
              <a:ext cx="0" cy="4389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52">
              <a:extLst>
                <a:ext uri="{FF2B5EF4-FFF2-40B4-BE49-F238E27FC236}">
                  <a16:creationId xmlns:a16="http://schemas.microsoft.com/office/drawing/2014/main" id="{7CE141FB-7E58-433C-8574-E6F56AFC4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963" y="822325"/>
              <a:ext cx="0" cy="434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51">
              <a:extLst>
                <a:ext uri="{FF2B5EF4-FFF2-40B4-BE49-F238E27FC236}">
                  <a16:creationId xmlns:a16="http://schemas.microsoft.com/office/drawing/2014/main" id="{60C44553-416D-4871-BB67-3ACF0B0EB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SMTP Server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50">
              <a:extLst>
                <a:ext uri="{FF2B5EF4-FFF2-40B4-BE49-F238E27FC236}">
                  <a16:creationId xmlns:a16="http://schemas.microsoft.com/office/drawing/2014/main" id="{28398379-996F-4D82-84D1-9FDA7DCF0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438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SMTP Server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49">
              <a:extLst>
                <a:ext uri="{FF2B5EF4-FFF2-40B4-BE49-F238E27FC236}">
                  <a16:creationId xmlns:a16="http://schemas.microsoft.com/office/drawing/2014/main" id="{48A316D4-8E9A-412B-B456-FA6532746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9675" y="4068763"/>
              <a:ext cx="1690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7F6B02A4-3B7F-46A1-A477-49B4554B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475" y="2103438"/>
              <a:ext cx="182563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0E34081A-AED6-4DB9-A06E-0E1D3C5D9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525" y="3978275"/>
              <a:ext cx="182563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46">
              <a:extLst>
                <a:ext uri="{FF2B5EF4-FFF2-40B4-BE49-F238E27FC236}">
                  <a16:creationId xmlns:a16="http://schemas.microsoft.com/office/drawing/2014/main" id="{5C5930A3-A12A-4A97-909B-252848A39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96" y="3853866"/>
              <a:ext cx="1325562" cy="168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Send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MDN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message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707615CB-5218-4198-9AE4-0BA98F47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75" y="822325"/>
              <a:ext cx="0" cy="4435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44">
              <a:extLst>
                <a:ext uri="{FF2B5EF4-FFF2-40B4-BE49-F238E27FC236}">
                  <a16:creationId xmlns:a16="http://schemas.microsoft.com/office/drawing/2014/main" id="{7788F892-48C8-4C08-9418-3B7A30BF3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2075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Source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DD6CF83A-7D02-4F73-BDE2-43D5415E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050925"/>
              <a:ext cx="182563" cy="1235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11C1B85F-BEDD-4897-98D7-0A47FCA8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572000"/>
              <a:ext cx="182563" cy="593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68BE8752-EEA4-40AC-A450-0B8D9AD44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3983" y="868363"/>
              <a:ext cx="0" cy="4389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71BA08B4-8089-4886-9AF4-EF523450E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2821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Recipient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87443B58-BB88-499E-B70E-CFE46561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908" y="2606675"/>
              <a:ext cx="182562" cy="1554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8">
              <a:extLst>
                <a:ext uri="{FF2B5EF4-FFF2-40B4-BE49-F238E27FC236}">
                  <a16:creationId xmlns:a16="http://schemas.microsoft.com/office/drawing/2014/main" id="{F26FBE23-71A2-4F9B-A72F-503A21149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868363"/>
              <a:ext cx="0" cy="4389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737B697D-F498-428E-A599-A07728573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438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POP3 Server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DC1F04F0-420C-4A74-B8F0-9C3EF2B61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9925" y="914400"/>
              <a:ext cx="0" cy="4297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EFC88185-2696-4C7B-A90B-C644F58A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763" y="457200"/>
              <a:ext cx="8223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POP3 Server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EF472178-660A-4189-BC04-79E5F1CE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2239963"/>
              <a:ext cx="182562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2A16D120-AAD9-4737-B947-EBF17E58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2743200"/>
              <a:ext cx="182562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06330B00-E907-4CD9-9DD8-FD6C10DD9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11890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8B3D2EFE-5249-4902-92AE-65B4FEF4B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763" y="1189038"/>
              <a:ext cx="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AF3F0B6-604D-47EC-BFD6-D89E36D37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63" y="18748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60DB2309-7F1E-477D-BCC9-0A76200C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47" y="1240127"/>
              <a:ext cx="916919" cy="63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Create the metadata, the MIME body, sign  &amp; encrypt it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AF5D1CE-C257-4D6B-9C6A-4582FEC9F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2193925"/>
              <a:ext cx="1738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B08C5E4D-6940-4A5E-B563-4382B975F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011363"/>
              <a:ext cx="1554163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Send RFC822 message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FBB14308-2CE4-4826-A875-86659F63F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038" y="2286000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936523CA-4478-4404-8DAA-19142BF8C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675" y="2103438"/>
              <a:ext cx="169227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Route RFC822 message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829623A9-A092-4942-9259-EE5EE502A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3320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6A8A8A5C-579A-4BCD-B59A-04A64910E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332038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4E0A185B-8A15-4584-96F4-688BEBBF9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ACC704D4-60AC-42FA-A3A2-B8F3D7A39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007" y="2322905"/>
              <a:ext cx="903070" cy="203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Store in mail box </a:t>
              </a:r>
              <a:endPara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6B93F073-D4B7-444E-A790-22C60C8C7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2651126"/>
              <a:ext cx="1096963" cy="14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mails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4A03BA22-D4F7-4C81-9FE2-DD32E4593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901" y="2925763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2D462CF3-AE82-4D9A-BBEE-01050EB0C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901" y="2925763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4DAD386E-B8EE-492E-BB85-2A36CB605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3309" y="3840163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id="{3D052922-40F5-4C3C-B2F3-0FB83F767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717" y="2982798"/>
              <a:ext cx="822325" cy="86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Decrypt, verify the signature, 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extract &amp; process metadata, &amp; document(s)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B786A5A3-0B67-4AB0-8326-6881C9E4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4022725"/>
              <a:ext cx="182563" cy="5032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3">
              <a:extLst>
                <a:ext uri="{FF2B5EF4-FFF2-40B4-BE49-F238E27FC236}">
                  <a16:creationId xmlns:a16="http://schemas.microsoft.com/office/drawing/2014/main" id="{690F4BD4-5D22-43B0-9873-AE172FB9A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4618038"/>
              <a:ext cx="182563" cy="274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D8FD7280-71AB-4213-8ED0-32B7098B5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4892675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3DF4098C-8BF0-4F20-B49E-4469491B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763" y="4892675"/>
              <a:ext cx="0" cy="18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8EF3CFEC-9D3A-4E58-AF67-CA949C78D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63" y="50752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id="{559460BE-F9A7-46A5-BB00-7924C237E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163" y="4664075"/>
              <a:ext cx="868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8">
              <a:extLst>
                <a:ext uri="{FF2B5EF4-FFF2-40B4-BE49-F238E27FC236}">
                  <a16:creationId xmlns:a16="http://schemas.microsoft.com/office/drawing/2014/main" id="{D5A19A0E-5576-46BD-9BA7-A107F567F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38" y="4479925"/>
              <a:ext cx="1096962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mails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F1DBBDE3-F9B1-485B-98BA-F0C3D60B7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3675" y="4114800"/>
              <a:ext cx="2101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BB67A027-81CC-40DC-BCD2-A9F2B3DE9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325" y="3886202"/>
              <a:ext cx="1325563" cy="18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Route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MDN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message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AD8CF4F-E5F6-44C5-A136-131E9CA89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675" y="4297363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">
              <a:extLst>
                <a:ext uri="{FF2B5EF4-FFF2-40B4-BE49-F238E27FC236}">
                  <a16:creationId xmlns:a16="http://schemas.microsoft.com/office/drawing/2014/main" id="{50E95D24-E694-4E69-BA2E-A83288B95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275" y="4297363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">
              <a:extLst>
                <a:ext uri="{FF2B5EF4-FFF2-40B4-BE49-F238E27FC236}">
                  <a16:creationId xmlns:a16="http://schemas.microsoft.com/office/drawing/2014/main" id="{85B56C30-5B2F-498C-A5BF-8D45C1190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3675" y="4479925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55C104DA-FFBC-4DC3-B1CB-12303281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092" y="4293898"/>
              <a:ext cx="958841" cy="200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Store in mail box </a:t>
              </a:r>
              <a:endPara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1">
              <a:extLst>
                <a:ext uri="{FF2B5EF4-FFF2-40B4-BE49-F238E27FC236}">
                  <a16:creationId xmlns:a16="http://schemas.microsoft.com/office/drawing/2014/main" id="{57293817-FBC9-40DE-93BE-CBF04D5D8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1" y="4846639"/>
              <a:ext cx="593725" cy="31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Check status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" name="Line 49">
            <a:extLst>
              <a:ext uri="{FF2B5EF4-FFF2-40B4-BE49-F238E27FC236}">
                <a16:creationId xmlns:a16="http://schemas.microsoft.com/office/drawing/2014/main" id="{67BBBC37-6908-4205-A26B-422E12E5E4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5040" y="3255168"/>
            <a:ext cx="1208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2020-08-21T19:16:13Z</dcterms:created>
  <dcterms:modified xsi:type="dcterms:W3CDTF">2020-08-21T19:26:41Z</dcterms:modified>
</cp:coreProperties>
</file>