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BC1C-2976-4518-90B7-0698A882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FAC41-044D-4DD4-AF20-B88BE504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3B23-C9D8-43AF-996D-B5F67C89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6E77-EF8B-4E90-9668-8FB1576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FB73-5570-45A3-BF38-D588D30C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91A8-6ABC-4AA0-9D64-CFDFF6B3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F06A3-3428-43B8-BA60-FC7DAF33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A59D-C753-46F9-8C68-255D3F7E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D4C6-1488-4488-8D52-D1C93DC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4896-D23F-463A-9AB1-AD74D9D0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FD24-8D7C-4CB6-BACE-5845AB16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A6F2-8835-4744-BA53-47EECAF4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9D22-BA99-47EA-9EA2-2B7F948C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34AB-082D-4321-A30A-D99DE8F4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D89D-5A17-45CE-987C-6C83CA2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EA8-FF09-4D5A-A13A-FDA55C6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9A4C-9AD3-4929-ACE6-A1869AA5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47A1-48B2-40AD-9127-70997564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6C97-CC92-4100-B83D-52E68056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0C38-3B86-4D87-9FA6-FA92B24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A057-BBA4-4ECC-ACB1-3C85B87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D0AE-6FC3-47C0-B64E-A3A40A25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B36A-22A6-425D-9317-DB910B3C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0BB1-D311-4D60-8C9E-52337A9B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7847-8077-4104-A98E-A3A6978F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6DC6-BAED-4B3F-AB02-406C04CC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AE82-8F57-4637-AC93-0DE82499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D6CE-D07C-4861-A663-2F745D01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CE56-59DE-4F6E-8785-B34D766C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045C2-FDE4-42E5-B6F6-32C233FD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D256-8E7B-4FE7-A6F7-81D305DC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703A-B1ED-4997-B4E5-40D0040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B190-3C4B-47E3-BB9D-BB611484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4AB7-99E5-4381-A29D-8C3BF8BAD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2E276-D9DF-4C4C-8B8A-BA85D935C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FDAB7-4897-4032-B70B-32C3BF279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F9CAD-2D2E-4BA4-86B6-47DCEA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7D249-2D58-4D60-B3E2-577BA885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88E5-A080-456A-8542-737E7E1D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793-6F7E-4CBC-AFD2-3C1C4A7D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13E2B-5C68-49A3-9E3C-5C5313B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64FD2-7BF7-4EC9-8DA3-D63453A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4E9CD-291D-49B1-B4F8-6A8E27C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2F2EC-116B-4799-AFBE-6E2E2DA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F5CE2-6835-4F49-B450-F61D982F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EEE6A-F098-4B80-A2A3-54BCAECA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6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251-A276-4FF7-B9FE-7A63E765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3566-FD8E-4E65-9556-87FB3B57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BFE51-0130-4228-8E55-4FC050F2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53CF-FBF0-46DA-82AB-12A3D795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10D0-F666-43CF-ADF0-58571D89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4486-8853-4E13-AD9F-BB1F249F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502-3880-4E60-86A4-3CBDE0D7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FC158-863B-4211-9130-43E5E2AD3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AEF39-7845-4A68-AF1E-0069DCA6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91FB-6A0E-4D32-8008-73E28830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0EB2-F3FE-495D-AE87-D28D9986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51EF-5F81-419E-9D4D-B2E403D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42C63-4B52-4F4B-A947-D96AFEA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529B-66C6-4960-B26E-782C10AE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2661-147B-43FA-8E26-77962AB03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F25B-B790-41BB-90B3-BEAC3054B6F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C650-60CD-4409-B2C3-5BCB06394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3BA3-0952-413C-B281-473B5A7DA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803F-A22E-43E6-BAC8-38B8282C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4B0AC-57CC-4065-A0DC-02895D7F1D7C}"/>
              </a:ext>
            </a:extLst>
          </p:cNvPr>
          <p:cNvSpPr/>
          <p:nvPr/>
        </p:nvSpPr>
        <p:spPr>
          <a:xfrm>
            <a:off x="1554479" y="1576855"/>
            <a:ext cx="2494116" cy="15537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F98B-0797-4326-9083-ED248FDC3DBC}"/>
              </a:ext>
            </a:extLst>
          </p:cNvPr>
          <p:cNvSpPr/>
          <p:nvPr/>
        </p:nvSpPr>
        <p:spPr>
          <a:xfrm>
            <a:off x="7864730" y="4441798"/>
            <a:ext cx="2494116" cy="15537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Requestor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7EBBF-1356-462B-B689-D01674B8E97A}"/>
              </a:ext>
            </a:extLst>
          </p:cNvPr>
          <p:cNvSpPr/>
          <p:nvPr/>
        </p:nvSpPr>
        <p:spPr>
          <a:xfrm>
            <a:off x="1554479" y="4468486"/>
            <a:ext cx="2494116" cy="15537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A2B67-E89F-462E-B9DC-EB15836D06C4}"/>
              </a:ext>
            </a:extLst>
          </p:cNvPr>
          <p:cNvSpPr/>
          <p:nvPr/>
        </p:nvSpPr>
        <p:spPr>
          <a:xfrm>
            <a:off x="7864730" y="1576854"/>
            <a:ext cx="2494116" cy="15537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117D-4FCC-4A25-9C04-95B916DBD4F9}"/>
              </a:ext>
            </a:extLst>
          </p:cNvPr>
          <p:cNvSpPr txBox="1"/>
          <p:nvPr/>
        </p:nvSpPr>
        <p:spPr>
          <a:xfrm>
            <a:off x="4709604" y="611903"/>
            <a:ext cx="2494116" cy="5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Synchronous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20C71-ED04-44B8-9F21-E8F3810A6878}"/>
              </a:ext>
            </a:extLst>
          </p:cNvPr>
          <p:cNvSpPr txBox="1"/>
          <p:nvPr/>
        </p:nvSpPr>
        <p:spPr>
          <a:xfrm>
            <a:off x="4709604" y="3454430"/>
            <a:ext cx="2494116" cy="5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BF62EC-313C-42CA-A21A-BC35CBE4A61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048595" y="2353710"/>
            <a:ext cx="3816135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6AB97C-134D-4E5E-BC2C-D6A4EB6CEC93}"/>
              </a:ext>
            </a:extLst>
          </p:cNvPr>
          <p:cNvCxnSpPr>
            <a:cxnSpLocks/>
          </p:cNvCxnSpPr>
          <p:nvPr/>
        </p:nvCxnSpPr>
        <p:spPr>
          <a:xfrm flipV="1">
            <a:off x="4048595" y="4809295"/>
            <a:ext cx="3816135" cy="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672A45-32F6-46DB-923A-9846B1274B17}"/>
              </a:ext>
            </a:extLst>
          </p:cNvPr>
          <p:cNvCxnSpPr>
            <a:cxnSpLocks/>
          </p:cNvCxnSpPr>
          <p:nvPr/>
        </p:nvCxnSpPr>
        <p:spPr>
          <a:xfrm flipH="1">
            <a:off x="4048595" y="5624682"/>
            <a:ext cx="381613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3F0155-C1AF-46DE-8CAA-0A8D5249D510}"/>
              </a:ext>
            </a:extLst>
          </p:cNvPr>
          <p:cNvSpPr txBox="1"/>
          <p:nvPr/>
        </p:nvSpPr>
        <p:spPr>
          <a:xfrm>
            <a:off x="4841810" y="1877968"/>
            <a:ext cx="199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Request-Response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0A5E4-2E09-4CE2-AFC5-34CE2294DAAC}"/>
              </a:ext>
            </a:extLst>
          </p:cNvPr>
          <p:cNvSpPr txBox="1"/>
          <p:nvPr/>
        </p:nvSpPr>
        <p:spPr>
          <a:xfrm>
            <a:off x="4255043" y="4349975"/>
            <a:ext cx="3168751" cy="5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3FF602-A179-463F-A305-E1E078820D30}"/>
              </a:ext>
            </a:extLst>
          </p:cNvPr>
          <p:cNvSpPr txBox="1"/>
          <p:nvPr/>
        </p:nvSpPr>
        <p:spPr>
          <a:xfrm>
            <a:off x="4372287" y="5196784"/>
            <a:ext cx="3168751" cy="57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711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2020-08-21T19:32:45Z</dcterms:created>
  <dcterms:modified xsi:type="dcterms:W3CDTF">2020-08-21T19:43:28Z</dcterms:modified>
</cp:coreProperties>
</file>