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8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71D7-E6BD-6B48-AB2B-1BC8A5866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A5A8C-6119-BB42-8493-4940298C7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94DDA-F25F-C649-985B-CBFCF90C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D512-35D5-5548-88E2-017A3685D7A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45E0A-B1E1-E446-B33D-2F2B1E52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CFAEC-7600-0F41-AD5B-557BBD98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9394-77EF-E248-9EAA-0910F8495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6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AA63-6214-C74A-AB44-AD002A7F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6FEBC-4664-A448-9970-D49D28AA0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8009D-C5A0-2D4A-A5F7-DABCEB0D9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D512-35D5-5548-88E2-017A3685D7A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95B50-6D41-DF49-9A08-33D867DDD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A14CA-BEE8-5E40-9F98-6B3E8D2B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9394-77EF-E248-9EAA-0910F8495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8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43DD8-A426-F64D-8794-5B241AE4B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1F0EC-AAE5-444E-8F23-DFD72AFBE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17571-E2E3-B443-8012-2D8310CE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D512-35D5-5548-88E2-017A3685D7A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71CE1-0B3B-2B49-B0A9-4F9594EA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105DE-55EA-3F44-B2B5-22102742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9394-77EF-E248-9EAA-0910F8495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4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F7BE-31B8-4447-A554-6A601CB2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E4069-FB77-6F40-A7B3-85C44F9FA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E3E62-C928-334A-8044-D851C5A2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D512-35D5-5548-88E2-017A3685D7A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3EF1A-17E1-2942-BA2B-C0B4E2002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8D53A-0F63-C346-96A5-1E55FAB2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9394-77EF-E248-9EAA-0910F8495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7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A8617-2F92-484F-A71B-664AC9E7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8B2C1-B61C-5F45-8C71-1ED9140BB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8A25A-0DA8-CF4B-8098-2C4A78A9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D512-35D5-5548-88E2-017A3685D7A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40B10-8669-D94B-8BDC-3F428A45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7D36C-7E76-214B-9997-8407B888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9394-77EF-E248-9EAA-0910F8495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7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C50F-62D3-494C-8842-39C88388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27E33-AC63-7C4D-84B2-4E796C971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0BC3B-1A3E-414A-BDCF-36A8F3796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CB207-F518-6E4C-A0CB-8150CBD0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D512-35D5-5548-88E2-017A3685D7A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731E9-D36F-F546-86A2-2D1F89F1A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B2716-3342-1B45-89A2-500F97F8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9394-77EF-E248-9EAA-0910F8495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7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18D5-C901-8548-BB16-CB73DA52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65E59-D5E1-0946-AA44-A6F641C0D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C6BB6-DFBD-5F44-AADD-26D4AF865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F36D34-279C-064B-9FC4-A5360C2D1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C21103-AEC9-B740-912E-5E6F90315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FAA64B-B685-7D4C-BE78-01522F62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D512-35D5-5548-88E2-017A3685D7A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E43B7A-5460-FE44-A63C-E7251EB43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126F1-3EDB-124C-89D1-42B9FA17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9394-77EF-E248-9EAA-0910F8495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0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781DE-58A4-374E-8814-7A5737DD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1D26CD-6B35-C546-9F3B-E7F115F3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D512-35D5-5548-88E2-017A3685D7A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6086A-BEC8-A54A-9C48-780C50A67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B296B-7CBD-304E-88A1-B1E724A1D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9394-77EF-E248-9EAA-0910F8495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1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CEA6-9EA8-4C4B-8A0F-A3FC5371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D512-35D5-5548-88E2-017A3685D7A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04433-7586-ED48-A297-44D05256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64CEC-BB39-634E-91E6-65C09D98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9394-77EF-E248-9EAA-0910F8495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4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4C0E-1196-C249-9CF0-A9ECF2C7F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2FD9D-0EFC-7F4B-AC34-CFF972D18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F941D-E37E-854A-8850-A5E803C2D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7C02C-E636-3946-8A87-4539AB1B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D512-35D5-5548-88E2-017A3685D7A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4CB75-0645-0849-9B77-104E08400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C61F7-E3FC-7C40-A265-E2C28B3C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9394-77EF-E248-9EAA-0910F8495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2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71D5-2CFD-F449-9466-1410BB4F8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295E81-22FD-3F4C-8CD4-3EB9CB47D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09A91-F2D1-2746-BE16-BDD570566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9A1F3-2B8D-294F-B9CA-07664B08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D512-35D5-5548-88E2-017A3685D7A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4D22F-4C77-B94E-AA65-C230DFBC5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7BAB6-6B07-5648-AFD2-89B99D3C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9394-77EF-E248-9EAA-0910F8495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1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65911B-377D-EC4B-A1A4-5712F5372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D6068-B949-904A-9531-81CDC4911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CA005-66E6-4A41-8090-16EF17D76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0D512-35D5-5548-88E2-017A3685D7A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D02E2-272D-BC4F-8BE4-FB13F6976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8EE65-67AF-2E43-A60A-09297FE7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29394-77EF-E248-9EAA-0910F8495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4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anvas 13">
            <a:extLst>
              <a:ext uri="{FF2B5EF4-FFF2-40B4-BE49-F238E27FC236}">
                <a16:creationId xmlns:a16="http://schemas.microsoft.com/office/drawing/2014/main" id="{B7B367B0-EC4D-1F45-B50C-943BEDEC7D40}"/>
              </a:ext>
            </a:extLst>
          </p:cNvPr>
          <p:cNvGrpSpPr>
            <a:grpSpLocks/>
          </p:cNvGrpSpPr>
          <p:nvPr/>
        </p:nvGrpSpPr>
        <p:grpSpPr bwMode="auto">
          <a:xfrm>
            <a:off x="3653155" y="2228850"/>
            <a:ext cx="4885690" cy="2400300"/>
            <a:chOff x="0" y="3905"/>
            <a:chExt cx="48863" cy="24956"/>
          </a:xfrm>
        </p:grpSpPr>
        <p:sp>
          <p:nvSpPr>
            <p:cNvPr id="11" name="Text Box 20">
              <a:extLst>
                <a:ext uri="{FF2B5EF4-FFF2-40B4-BE49-F238E27FC236}">
                  <a16:creationId xmlns:a16="http://schemas.microsoft.com/office/drawing/2014/main" id="{B36BE77E-DEB3-824B-89B5-71FACF88A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0" y="16357"/>
              <a:ext cx="21348" cy="46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spcBef>
                  <a:spcPts val="600"/>
                </a:spcBef>
                <a:spcAft>
                  <a:spcPts val="0"/>
                </a:spcAft>
              </a:pPr>
              <a:r>
                <a:rPr lang="en-US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Retrieve Multiple Value Sets </a:t>
              </a:r>
              <a:br>
                <a:rPr lang="en-US" sz="10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[ITI-60]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Text Box 19">
              <a:extLst>
                <a:ext uri="{FF2B5EF4-FFF2-40B4-BE49-F238E27FC236}">
                  <a16:creationId xmlns:a16="http://schemas.microsoft.com/office/drawing/2014/main" id="{39DE0347-F35B-F24F-B5F5-8C8A8CD553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6" y="9539"/>
              <a:ext cx="18273" cy="56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spcBef>
                  <a:spcPts val="600"/>
                </a:spcBef>
                <a:spcAft>
                  <a:spcPts val="0"/>
                </a:spcAft>
              </a:pPr>
              <a:r>
                <a:rPr lang="en-US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Retrieve Value Set [ITI-48]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" name="AutoShape 8">
              <a:extLst>
                <a:ext uri="{FF2B5EF4-FFF2-40B4-BE49-F238E27FC236}">
                  <a16:creationId xmlns:a16="http://schemas.microsoft.com/office/drawing/2014/main" id="{2FBE3C71-E002-D048-8771-A0F4A6B61A2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3905"/>
              <a:ext cx="48863" cy="24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D1C457-7342-9744-88E3-07D75723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3" y="9141"/>
              <a:ext cx="10287" cy="148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spcBef>
                  <a:spcPts val="600"/>
                </a:spcBef>
                <a:spcAft>
                  <a:spcPts val="0"/>
                </a:spcAft>
              </a:pP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60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Value Set Repository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D810BF1-45CE-7846-AC10-46D90413D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3" y="9141"/>
              <a:ext cx="10287" cy="148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spcBef>
                  <a:spcPts val="600"/>
                </a:spcBef>
                <a:spcAft>
                  <a:spcPts val="0"/>
                </a:spcAft>
              </a:pP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60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Value Set Consumer</a:t>
              </a:r>
            </a:p>
          </p:txBody>
        </p:sp>
        <p:cxnSp>
          <p:nvCxnSpPr>
            <p:cNvPr id="8" name="Line 17">
              <a:extLst>
                <a:ext uri="{FF2B5EF4-FFF2-40B4-BE49-F238E27FC236}">
                  <a16:creationId xmlns:a16="http://schemas.microsoft.com/office/drawing/2014/main" id="{B5C32872-97E7-234A-89FA-C668B73D007F}"/>
                </a:ext>
              </a:extLst>
            </p:cNvPr>
            <p:cNvCxnSpPr/>
            <p:nvPr/>
          </p:nvCxnSpPr>
          <p:spPr bwMode="auto">
            <a:xfrm flipH="1">
              <a:off x="17160" y="12707"/>
              <a:ext cx="18273" cy="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noFill/>
                </a14:hiddenFill>
              </a:ext>
            </a:extLst>
          </p:spPr>
        </p:cxnSp>
        <p:cxnSp>
          <p:nvCxnSpPr>
            <p:cNvPr id="9" name="Line 18">
              <a:extLst>
                <a:ext uri="{FF2B5EF4-FFF2-40B4-BE49-F238E27FC236}">
                  <a16:creationId xmlns:a16="http://schemas.microsoft.com/office/drawing/2014/main" id="{C306E71E-F3FF-0548-83E4-86CF9ED8C752}"/>
                </a:ext>
              </a:extLst>
            </p:cNvPr>
            <p:cNvCxnSpPr/>
            <p:nvPr/>
          </p:nvCxnSpPr>
          <p:spPr bwMode="auto">
            <a:xfrm flipH="1">
              <a:off x="17160" y="20572"/>
              <a:ext cx="18273" cy="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414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2</cp:revision>
  <dcterms:created xsi:type="dcterms:W3CDTF">2020-08-12T20:02:47Z</dcterms:created>
  <dcterms:modified xsi:type="dcterms:W3CDTF">2020-08-26T18:53:56Z</dcterms:modified>
</cp:coreProperties>
</file>