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C353-8E92-0447-A282-2D36F104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FA61D-67BC-9641-903C-AF02FBF63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9CE4-1BC5-7E4D-AEF1-AAE65101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FCD8-35A6-3144-828E-2E8794E3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34B9-D3BA-A944-9628-5F1A9DFA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0B5D-9668-8F4A-92FC-A9E42AB1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0A5F-7EC0-914D-A41D-C6B5EB49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F4C2-6BC2-4042-9352-EE342CE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38AF-3E15-D74E-8F61-92AFD12C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7DC0-228B-6F44-BA5B-CCEE4062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4365F-4730-BD46-97E0-CBF0BCC6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83AC-AC03-8642-B0D1-D498F915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7ED0-9A6D-C548-AF57-5DF45974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EF16-7A50-0044-BE27-EC787D43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15C4-5B8C-8E42-A543-1A187DA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DDDE-3BF0-B448-A1E1-6242D4BB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E3C6-DC44-B04D-BBF8-1397731A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0E8E-F28E-FF43-A3F2-787CE68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5827-2550-7440-9771-7E6483F4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2174-C089-6846-8EA7-94534DD5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11BD-29BA-4345-A31E-03EAB0A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9328-3CE4-CA44-BACA-401BB1F2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A21E-3863-FE42-9402-7C890CEB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7B8D-462E-DF48-92C6-EA969C30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C17C-5DBA-DD48-A7FA-277ED8AA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50F0-5F92-CB42-8923-FAA83C8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857F-737B-A242-A007-BF8CC59CB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0D36-C5D2-BD44-B0E1-4441993F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F3-55E0-EC41-B704-7901EEB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8FD6-4747-F641-8886-F19E2159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9B7C-D96E-E541-8A51-F5CFE9FC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F0F3-CAA7-A848-B260-41D69679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F034-1D37-EC4E-BD9A-78C53D4A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41EC-7DEE-2F42-A0B2-19486498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7487-44C9-3147-A2EC-F5B3D6372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D1C8C-B77F-A246-8B7D-6F29B30C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36E9B-69E4-2147-B781-B817B26E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AE522-CE47-A449-BFAD-38584367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61F1E-2A1F-5D45-AA00-F7D64459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DC2-9E27-B04D-84F5-7050DE4A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E2372-7887-F440-9B29-C7D2CD05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FC1B6-38C5-3F44-A1B2-269231E8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E970-7A08-AF42-A16A-F1CB75CD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3F840-1E9C-A74F-8353-EFA8B446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BBE58-46B2-6344-BA88-24F44E1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CE41-EB9A-DC4A-960C-7AAC69F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3A92-26D6-CB4A-A9DE-F16071A8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D00F-C0FB-5848-9062-99316A79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3095-21FE-6542-A439-2A12F8C9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32E7-0D30-BC4C-94F9-972CABA1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DD25-2773-894E-9B4F-62FE7724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9484-EF9A-E14B-AADB-6C740545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242-517F-ED40-84E8-660647E6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C073-8A73-8B4F-8D34-55EABE315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B600B-FDC3-DE46-819A-783162A8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32DD-B0EF-7749-A5B7-4337949E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6E93-0F62-C64A-8062-AB414C49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F959-543F-9B4E-8846-C878F4F1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60BF0-1147-AB4C-B263-800CEB9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EFC9-CDFF-9A4F-98F3-3151FAF8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7A06-4C6A-8A45-91B2-64CF7011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5F3F-E69E-C447-A4BF-D6AE249D50F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2A6F-2AE4-CC44-A5AA-0F4D58AE0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54BC-8710-B449-9067-1D7384AA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9ABC-0570-9248-A63E-484E2BC0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5">
            <a:extLst>
              <a:ext uri="{FF2B5EF4-FFF2-40B4-BE49-F238E27FC236}">
                <a16:creationId xmlns:a16="http://schemas.microsoft.com/office/drawing/2014/main" id="{F27307B4-526C-4540-BFB4-F2823492F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013" y="4505325"/>
            <a:ext cx="4762" cy="19002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43">
            <a:extLst>
              <a:ext uri="{FF2B5EF4-FFF2-40B4-BE49-F238E27FC236}">
                <a16:creationId xmlns:a16="http://schemas.microsoft.com/office/drawing/2014/main" id="{0655CE3B-E2F7-DA43-A31E-0F624F88D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" y="942975"/>
            <a:ext cx="4763" cy="15446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67">
            <a:extLst>
              <a:ext uri="{FF2B5EF4-FFF2-40B4-BE49-F238E27FC236}">
                <a16:creationId xmlns:a16="http://schemas.microsoft.com/office/drawing/2014/main" id="{3C7DD904-B004-9D4E-AF86-E240313F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468313"/>
            <a:ext cx="2730500" cy="5937250"/>
          </a:xfrm>
          <a:prstGeom prst="rect">
            <a:avLst/>
          </a:prstGeom>
          <a:solidFill>
            <a:srgbClr val="C0C0C0">
              <a:alpha val="10001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6">
            <a:extLst>
              <a:ext uri="{FF2B5EF4-FFF2-40B4-BE49-F238E27FC236}">
                <a16:creationId xmlns:a16="http://schemas.microsoft.com/office/drawing/2014/main" id="{BE1B6BF6-6175-1E4A-9020-1D97699E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7375"/>
            <a:ext cx="9540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A: I&amp;R Gateway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65">
            <a:extLst>
              <a:ext uri="{FF2B5EF4-FFF2-40B4-BE49-F238E27FC236}">
                <a16:creationId xmlns:a16="http://schemas.microsoft.com/office/drawing/2014/main" id="{258C3C04-84BF-7243-9C8E-4C9DA6A0E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1463" y="942975"/>
            <a:ext cx="4762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64">
            <a:extLst>
              <a:ext uri="{FF2B5EF4-FFF2-40B4-BE49-F238E27FC236}">
                <a16:creationId xmlns:a16="http://schemas.microsoft.com/office/drawing/2014/main" id="{0BBAC564-46C5-FA4C-B6B3-2CD9C24C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587375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B: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63">
            <a:extLst>
              <a:ext uri="{FF2B5EF4-FFF2-40B4-BE49-F238E27FC236}">
                <a16:creationId xmlns:a16="http://schemas.microsoft.com/office/drawing/2014/main" id="{8D6B6662-A7AB-F042-8425-55B71AD3E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7975" y="971550"/>
            <a:ext cx="15875" cy="36528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C8D80816-7C4E-AB49-80B7-D38D63AE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300163"/>
            <a:ext cx="238125" cy="130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61">
            <a:extLst>
              <a:ext uri="{FF2B5EF4-FFF2-40B4-BE49-F238E27FC236}">
                <a16:creationId xmlns:a16="http://schemas.microsoft.com/office/drawing/2014/main" id="{52BC53C9-D1AF-7241-A628-63BA1C410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0350" y="942975"/>
            <a:ext cx="6350" cy="5343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57">
            <a:extLst>
              <a:ext uri="{FF2B5EF4-FFF2-40B4-BE49-F238E27FC236}">
                <a16:creationId xmlns:a16="http://schemas.microsoft.com/office/drawing/2014/main" id="{16963E32-1738-4845-A6A0-33FF147E7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920" y="1300163"/>
            <a:ext cx="788988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 local MPI AND Save A’s identifier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56">
            <a:extLst>
              <a:ext uri="{FF2B5EF4-FFF2-40B4-BE49-F238E27FC236}">
                <a16:creationId xmlns:a16="http://schemas.microsoft.com/office/drawing/2014/main" id="{44DD25E9-1566-3C4C-8B90-06B65059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3436938"/>
            <a:ext cx="9350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10. XCA Cross Gateway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EB3D69E6-C6E2-5246-B244-EC9557ABF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794125"/>
            <a:ext cx="249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54">
            <a:extLst>
              <a:ext uri="{FF2B5EF4-FFF2-40B4-BE49-F238E27FC236}">
                <a16:creationId xmlns:a16="http://schemas.microsoft.com/office/drawing/2014/main" id="{280EBDBE-0AEC-2548-B932-DC27DF6B8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317875"/>
            <a:ext cx="249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53">
            <a:extLst>
              <a:ext uri="{FF2B5EF4-FFF2-40B4-BE49-F238E27FC236}">
                <a16:creationId xmlns:a16="http://schemas.microsoft.com/office/drawing/2014/main" id="{17EDBC49-7BA1-8644-BBA0-75179453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2130425"/>
            <a:ext cx="1049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 XCA Cross Gateway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id="{4ABDB721-BF54-E946-8D4E-6023E586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062038"/>
            <a:ext cx="238125" cy="238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51">
            <a:extLst>
              <a:ext uri="{FF2B5EF4-FFF2-40B4-BE49-F238E27FC236}">
                <a16:creationId xmlns:a16="http://schemas.microsoft.com/office/drawing/2014/main" id="{0F570172-C58F-8E44-B329-4693337F7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2900" y="3317875"/>
            <a:ext cx="118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50">
            <a:extLst>
              <a:ext uri="{FF2B5EF4-FFF2-40B4-BE49-F238E27FC236}">
                <a16:creationId xmlns:a16="http://schemas.microsoft.com/office/drawing/2014/main" id="{B2126CDE-13D7-6D44-A0DB-7D6DBBB06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4387850"/>
            <a:ext cx="1047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296DDDE6-CCB6-204C-A7A4-DB5A9FDC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78" y="942975"/>
            <a:ext cx="831850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Patient Feed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0CBD3802-E0DD-C744-8564-583212797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062038"/>
            <a:ext cx="11541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2.Cross Gateway Patient Discovery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E2099583-F352-D746-B6AB-107842E3A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587375"/>
            <a:ext cx="9540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A: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2BF8328F-9E4D-8645-9867-924F5030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58737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C: I&amp;R Gateway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D8D7664C-D44F-EB4E-9D04-DE3EDFE9F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587375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B: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I&amp;R Gateway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44">
            <a:extLst>
              <a:ext uri="{FF2B5EF4-FFF2-40B4-BE49-F238E27FC236}">
                <a16:creationId xmlns:a16="http://schemas.microsoft.com/office/drawing/2014/main" id="{05483183-A91B-6842-A39E-3AE52610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" y="1181100"/>
            <a:ext cx="950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42">
            <a:extLst>
              <a:ext uri="{FF2B5EF4-FFF2-40B4-BE49-F238E27FC236}">
                <a16:creationId xmlns:a16="http://schemas.microsoft.com/office/drawing/2014/main" id="{DD0F7C7E-1C28-AA44-B925-15223DC3D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525" y="1419225"/>
            <a:ext cx="2492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1B437105-AA1F-C943-9B03-2F81D82B4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2900" y="942975"/>
            <a:ext cx="0" cy="5226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Line 40">
            <a:extLst>
              <a:ext uri="{FF2B5EF4-FFF2-40B4-BE49-F238E27FC236}">
                <a16:creationId xmlns:a16="http://schemas.microsoft.com/office/drawing/2014/main" id="{19A8EC51-DD77-0449-8A5C-2CEB50C9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2012950"/>
            <a:ext cx="3679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5FB3A23A-5B6D-9D4E-85FF-6E1761AE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962275"/>
            <a:ext cx="1068388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7.Cross Gateway Patient Discovery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Line 38">
            <a:extLst>
              <a:ext uri="{FF2B5EF4-FFF2-40B4-BE49-F238E27FC236}">
                <a16:creationId xmlns:a16="http://schemas.microsoft.com/office/drawing/2014/main" id="{A9A93183-8221-7B48-BE9D-E8D76F1CC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525" y="2487613"/>
            <a:ext cx="3679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Line 37">
            <a:extLst>
              <a:ext uri="{FF2B5EF4-FFF2-40B4-BE49-F238E27FC236}">
                <a16:creationId xmlns:a16="http://schemas.microsoft.com/office/drawing/2014/main" id="{9FD8670A-1267-9C4C-AC13-9F8100CFA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3081338"/>
            <a:ext cx="118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36">
            <a:extLst>
              <a:ext uri="{FF2B5EF4-FFF2-40B4-BE49-F238E27FC236}">
                <a16:creationId xmlns:a16="http://schemas.microsoft.com/office/drawing/2014/main" id="{400DD360-D837-924D-A73F-97D37D2A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2724150"/>
            <a:ext cx="949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6. XDS Registry Stored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4F33BB20-4895-C342-9235-583200E8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2928822"/>
            <a:ext cx="1068387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8.Cross Gateway Patient Discovery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CFEA4DD7-E74C-024D-83BA-FA8D2175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200400"/>
            <a:ext cx="238125" cy="130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33">
            <a:extLst>
              <a:ext uri="{FF2B5EF4-FFF2-40B4-BE49-F238E27FC236}">
                <a16:creationId xmlns:a16="http://schemas.microsoft.com/office/drawing/2014/main" id="{EA815F49-F805-4D40-8060-AD25BF75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962275"/>
            <a:ext cx="238125" cy="154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32">
            <a:extLst>
              <a:ext uri="{FF2B5EF4-FFF2-40B4-BE49-F238E27FC236}">
                <a16:creationId xmlns:a16="http://schemas.microsoft.com/office/drawing/2014/main" id="{0EC886D1-3529-0B4B-A52E-7DD5A1915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1963" y="3911600"/>
            <a:ext cx="1068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31">
            <a:extLst>
              <a:ext uri="{FF2B5EF4-FFF2-40B4-BE49-F238E27FC236}">
                <a16:creationId xmlns:a16="http://schemas.microsoft.com/office/drawing/2014/main" id="{7FC443CB-9D3A-924D-B3BE-89727A3B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533" y="3556000"/>
            <a:ext cx="93503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10. XCA Cross Gateway Query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A5FFFD40-9789-0543-98D6-8117FFAD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911600"/>
            <a:ext cx="9493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10. XDS Registry Stored Query response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BBE2C98D-471E-C645-BB90-D836815D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4149725"/>
            <a:ext cx="9540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A: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Line 28">
            <a:extLst>
              <a:ext uri="{FF2B5EF4-FFF2-40B4-BE49-F238E27FC236}">
                <a16:creationId xmlns:a16="http://schemas.microsoft.com/office/drawing/2014/main" id="{051242D5-DBDB-0A4A-8F61-6E72B0C86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" y="4862513"/>
            <a:ext cx="1068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27">
            <a:extLst>
              <a:ext uri="{FF2B5EF4-FFF2-40B4-BE49-F238E27FC236}">
                <a16:creationId xmlns:a16="http://schemas.microsoft.com/office/drawing/2014/main" id="{C17145EB-7825-1F48-8D2F-57082DF2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05325"/>
            <a:ext cx="949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11. XDS Registry Stored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55202223-D6A3-7147-8BA7-BB9FBA5FC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862513"/>
            <a:ext cx="1049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12. Cross Gateway Patient Discovery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F638B84A-1196-CE47-9349-9E420364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981575"/>
            <a:ext cx="238125" cy="130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Line 24">
            <a:extLst>
              <a:ext uri="{FF2B5EF4-FFF2-40B4-BE49-F238E27FC236}">
                <a16:creationId xmlns:a16="http://schemas.microsoft.com/office/drawing/2014/main" id="{591B5D8D-178C-7A4A-874B-BFC9DDA80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5218113"/>
            <a:ext cx="3679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B91E9F52-3CB5-4941-A8CE-F1C25D76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575300"/>
            <a:ext cx="9350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13. XCA Cross Gateway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8594179C-622E-5A4D-BA1D-C8A5616C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6049963"/>
            <a:ext cx="9350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13. XCA Cross Gateway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Line 21">
            <a:extLst>
              <a:ext uri="{FF2B5EF4-FFF2-40B4-BE49-F238E27FC236}">
                <a16:creationId xmlns:a16="http://schemas.microsoft.com/office/drawing/2014/main" id="{C4B638C1-610B-AB4E-9FE1-969A04D80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5930900"/>
            <a:ext cx="3679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20">
            <a:extLst>
              <a:ext uri="{FF2B5EF4-FFF2-40B4-BE49-F238E27FC236}">
                <a16:creationId xmlns:a16="http://schemas.microsoft.com/office/drawing/2014/main" id="{2BBE0FE6-04BC-4B45-983E-9E431452D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6049963"/>
            <a:ext cx="2492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AE4106C5-1122-3B49-8FCB-1794AC7B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743450"/>
            <a:ext cx="238125" cy="154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18">
            <a:extLst>
              <a:ext uri="{FF2B5EF4-FFF2-40B4-BE49-F238E27FC236}">
                <a16:creationId xmlns:a16="http://schemas.microsoft.com/office/drawing/2014/main" id="{8ABD6323-8B00-6847-82E2-5591A32A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94" y="5575300"/>
            <a:ext cx="9493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13.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XDS Registry Stored Query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10312EE5-36A8-5A4B-A91B-302DB4839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" y="6169025"/>
            <a:ext cx="811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16">
            <a:extLst>
              <a:ext uri="{FF2B5EF4-FFF2-40B4-BE49-F238E27FC236}">
                <a16:creationId xmlns:a16="http://schemas.microsoft.com/office/drawing/2014/main" id="{951D5AC2-79EA-F840-97AE-215C36F8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820" y="1655763"/>
            <a:ext cx="11541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3.Cross Gateway Patient Discovery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Box 14">
            <a:extLst>
              <a:ext uri="{FF2B5EF4-FFF2-40B4-BE49-F238E27FC236}">
                <a16:creationId xmlns:a16="http://schemas.microsoft.com/office/drawing/2014/main" id="{FFF08249-63CC-A745-ACF3-894A37A5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0" y="2843213"/>
            <a:ext cx="788988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7. Consult local MPI and save B’s identifier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Line 10">
            <a:extLst>
              <a:ext uri="{FF2B5EF4-FFF2-40B4-BE49-F238E27FC236}">
                <a16:creationId xmlns:a16="http://schemas.microsoft.com/office/drawing/2014/main" id="{4599294E-D278-5442-A562-02B6FD9E6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5337175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Box 9">
            <a:extLst>
              <a:ext uri="{FF2B5EF4-FFF2-40B4-BE49-F238E27FC236}">
                <a16:creationId xmlns:a16="http://schemas.microsoft.com/office/drawing/2014/main" id="{82E2A71D-E237-0246-BDFE-7A0389E6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5337175"/>
            <a:ext cx="1049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12. Cross Gateway Patient Discovery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C86EA156-1043-F740-ADCA-3A2275E2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406" y="2606675"/>
            <a:ext cx="788988" cy="66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9. Consult local MPI and save B’s identifier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Box 1">
            <a:extLst>
              <a:ext uri="{FF2B5EF4-FFF2-40B4-BE49-F238E27FC236}">
                <a16:creationId xmlns:a16="http://schemas.microsoft.com/office/drawing/2014/main" id="{FDA351DC-5090-7548-991B-F7BA8815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372733"/>
            <a:ext cx="7889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Consult local MPI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Line 60">
            <a:extLst>
              <a:ext uri="{FF2B5EF4-FFF2-40B4-BE49-F238E27FC236}">
                <a16:creationId xmlns:a16="http://schemas.microsoft.com/office/drawing/2014/main" id="{05FB6C75-7E85-2E4F-8889-13D460AFA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59">
            <a:extLst>
              <a:ext uri="{FF2B5EF4-FFF2-40B4-BE49-F238E27FC236}">
                <a16:creationId xmlns:a16="http://schemas.microsoft.com/office/drawing/2014/main" id="{36BF4914-9528-2B40-A6D5-441562EC9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58">
            <a:extLst>
              <a:ext uri="{FF2B5EF4-FFF2-40B4-BE49-F238E27FC236}">
                <a16:creationId xmlns:a16="http://schemas.microsoft.com/office/drawing/2014/main" id="{E42CD9BB-9E86-B440-B05E-2599F1ADE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13">
            <a:extLst>
              <a:ext uri="{FF2B5EF4-FFF2-40B4-BE49-F238E27FC236}">
                <a16:creationId xmlns:a16="http://schemas.microsoft.com/office/drawing/2014/main" id="{704A064C-6577-0642-9D79-36255295E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12">
            <a:extLst>
              <a:ext uri="{FF2B5EF4-FFF2-40B4-BE49-F238E27FC236}">
                <a16:creationId xmlns:a16="http://schemas.microsoft.com/office/drawing/2014/main" id="{5D7FF2C1-9B49-AB4F-8B06-E6B144FC6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1">
            <a:extLst>
              <a:ext uri="{FF2B5EF4-FFF2-40B4-BE49-F238E27FC236}">
                <a16:creationId xmlns:a16="http://schemas.microsoft.com/office/drawing/2014/main" id="{6D47C173-94C8-DA44-85D0-F8EA893D2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7">
            <a:extLst>
              <a:ext uri="{FF2B5EF4-FFF2-40B4-BE49-F238E27FC236}">
                <a16:creationId xmlns:a16="http://schemas.microsoft.com/office/drawing/2014/main" id="{8AAED25B-63B5-CF41-BC69-BBEC933AA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6">
            <a:extLst>
              <a:ext uri="{FF2B5EF4-FFF2-40B4-BE49-F238E27FC236}">
                <a16:creationId xmlns:a16="http://schemas.microsoft.com/office/drawing/2014/main" id="{3FC199D8-0418-9146-BCAF-E136AC621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5">
            <a:extLst>
              <a:ext uri="{FF2B5EF4-FFF2-40B4-BE49-F238E27FC236}">
                <a16:creationId xmlns:a16="http://schemas.microsoft.com/office/drawing/2014/main" id="{F35BEBA6-C79E-5F4C-A93F-561B99209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4">
            <a:extLst>
              <a:ext uri="{FF2B5EF4-FFF2-40B4-BE49-F238E27FC236}">
                <a16:creationId xmlns:a16="http://schemas.microsoft.com/office/drawing/2014/main" id="{F434BCAF-776C-D442-8B70-F7484FD93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3">
            <a:extLst>
              <a:ext uri="{FF2B5EF4-FFF2-40B4-BE49-F238E27FC236}">
                <a16:creationId xmlns:a16="http://schemas.microsoft.com/office/drawing/2014/main" id="{C74C3CF4-9C8A-944C-88B6-186F9CCAA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">
            <a:extLst>
              <a:ext uri="{FF2B5EF4-FFF2-40B4-BE49-F238E27FC236}">
                <a16:creationId xmlns:a16="http://schemas.microsoft.com/office/drawing/2014/main" id="{BBC82540-8780-EA4F-81C3-AB3F1B55B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23">
            <a:extLst>
              <a:ext uri="{FF2B5EF4-FFF2-40B4-BE49-F238E27FC236}">
                <a16:creationId xmlns:a16="http://schemas.microsoft.com/office/drawing/2014/main" id="{93DDBEF0-6795-764C-85B5-0AD0133A0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9869" y="226689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3E607D8-F9F1-564B-8A08-268A4B1A7DE7}"/>
              </a:ext>
            </a:extLst>
          </p:cNvPr>
          <p:cNvCxnSpPr>
            <a:cxnSpLocks/>
          </p:cNvCxnSpPr>
          <p:nvPr/>
        </p:nvCxnSpPr>
        <p:spPr>
          <a:xfrm>
            <a:off x="5686678" y="2024442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F187E0-D5C9-F545-890E-B65C254C2E35}"/>
              </a:ext>
            </a:extLst>
          </p:cNvPr>
          <p:cNvCxnSpPr>
            <a:cxnSpLocks/>
          </p:cNvCxnSpPr>
          <p:nvPr/>
        </p:nvCxnSpPr>
        <p:spPr>
          <a:xfrm flipH="1">
            <a:off x="5362552" y="2024443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ine 23">
            <a:extLst>
              <a:ext uri="{FF2B5EF4-FFF2-40B4-BE49-F238E27FC236}">
                <a16:creationId xmlns:a16="http://schemas.microsoft.com/office/drawing/2014/main" id="{4F8E0BB9-E078-714F-BEE9-4359F65CE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615" y="3565925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FECFBB5-86FB-E749-914E-9DE334FFEDCF}"/>
              </a:ext>
            </a:extLst>
          </p:cNvPr>
          <p:cNvCxnSpPr>
            <a:cxnSpLocks/>
          </p:cNvCxnSpPr>
          <p:nvPr/>
        </p:nvCxnSpPr>
        <p:spPr>
          <a:xfrm>
            <a:off x="5679424" y="3323468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F5DDAF2-5A94-4F43-BCF0-B21760274A6B}"/>
              </a:ext>
            </a:extLst>
          </p:cNvPr>
          <p:cNvCxnSpPr>
            <a:cxnSpLocks/>
          </p:cNvCxnSpPr>
          <p:nvPr/>
        </p:nvCxnSpPr>
        <p:spPr>
          <a:xfrm flipH="1">
            <a:off x="5355298" y="3323469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Line 23">
            <a:extLst>
              <a:ext uri="{FF2B5EF4-FFF2-40B4-BE49-F238E27FC236}">
                <a16:creationId xmlns:a16="http://schemas.microsoft.com/office/drawing/2014/main" id="{9CBB5E3E-5A1F-2D43-89B4-71F18610B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7929" y="1664560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DDF9AB4-0947-434D-B6A7-3405DECC6989}"/>
              </a:ext>
            </a:extLst>
          </p:cNvPr>
          <p:cNvCxnSpPr>
            <a:cxnSpLocks/>
          </p:cNvCxnSpPr>
          <p:nvPr/>
        </p:nvCxnSpPr>
        <p:spPr>
          <a:xfrm>
            <a:off x="4474738" y="1422103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57121EE-A98F-7149-83EF-E95484E1FF10}"/>
              </a:ext>
            </a:extLst>
          </p:cNvPr>
          <p:cNvCxnSpPr>
            <a:cxnSpLocks/>
          </p:cNvCxnSpPr>
          <p:nvPr/>
        </p:nvCxnSpPr>
        <p:spPr>
          <a:xfrm flipH="1">
            <a:off x="4150612" y="1422104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ine 23">
            <a:extLst>
              <a:ext uri="{FF2B5EF4-FFF2-40B4-BE49-F238E27FC236}">
                <a16:creationId xmlns:a16="http://schemas.microsoft.com/office/drawing/2014/main" id="{971C2CDE-4B53-8C47-AA1F-A62DEB3BC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529" y="333369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5E1AA8-2957-9349-872A-A9A6F1AAB55F}"/>
              </a:ext>
            </a:extLst>
          </p:cNvPr>
          <p:cNvCxnSpPr>
            <a:cxnSpLocks/>
          </p:cNvCxnSpPr>
          <p:nvPr/>
        </p:nvCxnSpPr>
        <p:spPr>
          <a:xfrm flipH="1">
            <a:off x="1209023" y="3091242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9F0F43-0542-3349-AADB-543636AD4740}"/>
              </a:ext>
            </a:extLst>
          </p:cNvPr>
          <p:cNvCxnSpPr>
            <a:cxnSpLocks/>
          </p:cNvCxnSpPr>
          <p:nvPr/>
        </p:nvCxnSpPr>
        <p:spPr>
          <a:xfrm>
            <a:off x="1204212" y="3091243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181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2020-08-25T16:52:21Z</dcterms:created>
  <dcterms:modified xsi:type="dcterms:W3CDTF">2020-08-26T19:13:56Z</dcterms:modified>
</cp:coreProperties>
</file>