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8E7-C9AB-465F-B06A-00217A99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769B1-0B2D-453C-BBC0-BD4FEF42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1FF6-A7E9-476A-B6B4-8EB4EDE8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E828-B372-4885-A0D8-13AE2503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D552A-D946-4309-B0F9-7C540B21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5DA9-1C0D-41DA-A72B-E6BEF82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48E44-D5AA-4B89-A13E-0D9372898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ACD11-6816-414C-8617-4903DB1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2C85A-F802-4BAC-97B8-2ECC592C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12B27-46F6-4A80-BA72-592E5E7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9D682-1855-408F-97EA-982280683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BC75A-293A-474E-8D26-DD8C690D9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D54-7611-47DD-801C-310778DB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A080-0074-4F3F-92C4-031F5901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AB59-5170-4D44-8CC0-01B1C490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E130-F3AA-4015-ABD3-0BF328E7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F7A4-2BA5-4F85-89D2-0045850E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8E4F1-B7D6-4BAC-A9F7-1D5932DC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6A571-F852-47BD-AA4C-5D2082AA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5501F-DC7C-4B10-86B6-C0DE57F7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DE64-755A-46DF-A76A-446FE8AB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9D5C-A7BA-4944-BE52-0E33B3D6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D15F-61C5-45BA-9B48-5F01B187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D504-96A0-4587-8B8D-B7903C51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07EC-FCEB-44D1-8BD0-BE64C998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2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8378-18D9-4909-964B-D6379C4E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E2DA-2B7F-4C4F-AD73-A8531637E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0746C-C7E9-4E81-870C-48596B361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6CDB9-0CCD-4496-9486-CA6042EB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05A8D-D138-47C4-8414-1FF07EBC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D60B9-F786-4FFB-A65A-56591DE4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7F05-A2FD-4840-9D75-E8B3CCBF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00C56-158F-4133-896C-FA55F48B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98D86-A713-440A-8B40-D31B2FD92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07E53-FA61-4BF8-8289-34CF355DA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994919-A0A3-4628-8F95-E2616423E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464F6-F5C3-46FE-B4DD-7E0BADA1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FEE6E-326F-483D-A065-3E2E4F07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A46D35-AA9D-4FD4-8DA2-38E73F36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3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8A8F-0156-43C7-BB34-13ADACCF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552CF-D2EB-46D2-9F35-74ABD76F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76DF8-66FF-4F60-8229-3BEC0F41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8DA9-83A8-4697-B29D-685E0A20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5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BE651-2663-4308-AD95-1AB69D9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8CFEA-D172-4074-9130-6AC86AB7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AC81-FE00-47CC-8FE9-C6CB1026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DF2B-48AF-43BC-8826-87A968A3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3B10-909B-4619-B04E-949343FA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27BEC-F5E7-4264-95EF-1A606F09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3CE8-769C-4BFB-A1CC-45DE669A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9CE96-F910-465B-A6B2-E3B44D32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83CC-AAE9-461F-882B-76F5347B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8D0A-4C92-4701-AE38-F0514321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5424F-1099-46A9-82CD-306BD34AF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06382-7BE3-42EE-A1CC-C06950990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D4779-03B9-47AE-B6F5-FD26819B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16121-C4C4-4F98-B168-706881BB4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11C9-E379-4CCD-A1ED-556332E2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4EC48-5DDC-4F68-9F73-92BABEA1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F456F-F325-4A74-895D-54F45037D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9765-765D-4F7D-BAE3-B789E28D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C6F3-AC54-45A0-A520-9E4A82C59666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FCA5-8CE4-42F3-8007-CCA7DD8A9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A9D5-7C14-4027-87EE-E4DDCCA9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FDE7D-BC97-4DDF-B93E-A1DE38C80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4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152148-7A47-478D-AEEB-25F6C3D8A022}"/>
              </a:ext>
            </a:extLst>
          </p:cNvPr>
          <p:cNvSpPr/>
          <p:nvPr/>
        </p:nvSpPr>
        <p:spPr>
          <a:xfrm>
            <a:off x="5036634" y="1963689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ECF9E-900D-4BA3-BA1B-F1FD1E2D9EF2}"/>
              </a:ext>
            </a:extLst>
          </p:cNvPr>
          <p:cNvSpPr/>
          <p:nvPr/>
        </p:nvSpPr>
        <p:spPr>
          <a:xfrm>
            <a:off x="2533507" y="3496833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 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944D9-B525-47C4-AC13-FD741C230265}"/>
              </a:ext>
            </a:extLst>
          </p:cNvPr>
          <p:cNvSpPr/>
          <p:nvPr/>
        </p:nvSpPr>
        <p:spPr>
          <a:xfrm>
            <a:off x="7687440" y="3496833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B7B008-1D27-4678-B6FC-D2D04BF3F75E}"/>
              </a:ext>
            </a:extLst>
          </p:cNvPr>
          <p:cNvCxnSpPr>
            <a:cxnSpLocks/>
          </p:cNvCxnSpPr>
          <p:nvPr/>
        </p:nvCxnSpPr>
        <p:spPr>
          <a:xfrm flipV="1">
            <a:off x="4046365" y="2554704"/>
            <a:ext cx="1237795" cy="942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C89507-62B2-4536-9EFD-FDE28115FD9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652239" y="3792341"/>
            <a:ext cx="30352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DB10C-2B77-44C3-89D6-E02308EA75FD}"/>
              </a:ext>
            </a:extLst>
          </p:cNvPr>
          <p:cNvCxnSpPr>
            <a:cxnSpLocks/>
          </p:cNvCxnSpPr>
          <p:nvPr/>
        </p:nvCxnSpPr>
        <p:spPr>
          <a:xfrm flipH="1" flipV="1">
            <a:off x="6856190" y="2554705"/>
            <a:ext cx="1063992" cy="942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385E25-C795-43C9-94FD-CA5AB3CD5C80}"/>
              </a:ext>
            </a:extLst>
          </p:cNvPr>
          <p:cNvSpPr/>
          <p:nvPr/>
        </p:nvSpPr>
        <p:spPr>
          <a:xfrm>
            <a:off x="2533507" y="4087848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Actor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4E7FF7-4CEC-45C3-9D4D-DAA9F1140366}"/>
              </a:ext>
            </a:extLst>
          </p:cNvPr>
          <p:cNvSpPr/>
          <p:nvPr/>
        </p:nvSpPr>
        <p:spPr>
          <a:xfrm>
            <a:off x="7687440" y="4087848"/>
            <a:ext cx="2118732" cy="5910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Server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6C320B-0FC5-4F0F-A67C-CE5A8A13A18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52239" y="4374877"/>
            <a:ext cx="3035201" cy="8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463CB1-ABB9-4C18-88DE-163B5F2F10E2}"/>
              </a:ext>
            </a:extLst>
          </p:cNvPr>
          <p:cNvSpPr txBox="1"/>
          <p:nvPr/>
        </p:nvSpPr>
        <p:spPr>
          <a:xfrm>
            <a:off x="6435064" y="2755709"/>
            <a:ext cx="29702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Introspect Token [ITI-102]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Server Metadata [ITI-103]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7563F-4ACD-483C-BF98-85A1BB33A743}"/>
              </a:ext>
            </a:extLst>
          </p:cNvPr>
          <p:cNvSpPr txBox="1"/>
          <p:nvPr/>
        </p:nvSpPr>
        <p:spPr>
          <a:xfrm>
            <a:off x="2895684" y="2825281"/>
            <a:ext cx="297023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Token [ITI-71]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Authorization Server Metadata [ITI-103]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E53C9-F37C-4551-B610-DBEB521673E2}"/>
              </a:ext>
            </a:extLst>
          </p:cNvPr>
          <p:cNvSpPr txBox="1"/>
          <p:nvPr/>
        </p:nvSpPr>
        <p:spPr>
          <a:xfrm>
            <a:off x="4768428" y="3659778"/>
            <a:ext cx="273672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Authorization Token [ITI-72]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EE1970-FC06-46E2-97FD-C3B1235E0F1A}"/>
              </a:ext>
            </a:extLst>
          </p:cNvPr>
          <p:cNvSpPr txBox="1"/>
          <p:nvPr/>
        </p:nvSpPr>
        <p:spPr>
          <a:xfrm>
            <a:off x="5224015" y="4253520"/>
            <a:ext cx="174397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RESTful transaction</a:t>
            </a:r>
          </a:p>
        </p:txBody>
      </p:sp>
    </p:spTree>
    <p:extLst>
      <p:ext uri="{BB962C8B-B14F-4D97-AF65-F5344CB8AC3E}">
        <p14:creationId xmlns:p14="http://schemas.microsoft.com/office/powerpoint/2010/main" val="14371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Reuzel, Joost</dc:creator>
  <cp:lastModifiedBy>Reuzel, Joost</cp:lastModifiedBy>
  <cp:revision>3</cp:revision>
  <dcterms:created xsi:type="dcterms:W3CDTF">2020-10-19T08:17:59Z</dcterms:created>
  <dcterms:modified xsi:type="dcterms:W3CDTF">2020-11-12T10:37:52Z</dcterms:modified>
</cp:coreProperties>
</file>