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8"/>
    <p:restoredTop sz="94640"/>
  </p:normalViewPr>
  <p:slideViewPr>
    <p:cSldViewPr snapToGrid="0" snapToObjects="1">
      <p:cViewPr>
        <p:scale>
          <a:sx n="123" d="100"/>
          <a:sy n="12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9479-FF47-B14F-8D1C-FDF3F0C3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306A-CFD2-A248-8D20-11F67E8B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F158-2BA6-1D41-B5CF-8A1D24AD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C9FC-99C0-0045-9792-69BD810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7CD55-067A-3A4B-A1AB-17D6E02C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444F-AA7C-0348-A37C-2454AAC0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E27C0-EDC5-1C4A-A97C-45F4FB4A8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ACBDF-218F-5841-8CD7-8570674C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508-E07B-3849-9196-13A67BF6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A4B6-941A-AA41-AE2D-A8D53482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D037B-9599-8740-A194-97FB753F2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A966C-7D1C-AB41-94D3-AC85A2ED8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6C1C-37E1-A046-A657-52AC9A41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55877-9052-D64C-B274-0CC38776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42B2-489E-DD41-9E3E-300AE60C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09A5-C746-4048-AD58-FB0DBFA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1FCB-477A-A64A-AC99-3D920043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639B-860E-9946-9832-32E7272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500C-7F5C-E442-847F-95674830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E6DD-92AE-B049-B413-C1EEC727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1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8692-0DC7-234A-AD7C-6EA2F377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DA097-8628-1F49-AD46-0BF2873EF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B57E-D563-E240-9E58-BCAB197F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F4FD-A6DF-2A4B-A083-F8C3EC2A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48171-98F7-B943-9A3E-9B197BA6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9E5E-4F13-9342-85D1-BC1F7C1C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D438-3E6F-D941-94D3-55D9A2C0E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ED241-ECF8-DC4C-B497-227C38FE7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5F716-8056-A748-AB37-3344B9A2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C972D-A5BF-F14D-A8DC-315F72CF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3669F-2157-1A43-811E-9476DE88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11BE-6555-0C42-9156-13B0590A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EB52-E202-3247-964F-B11DCFA37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2A917-5C9C-2F4A-941C-97F1E0BFA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BDEC4-F3D1-2D41-BBAC-C618ED1D4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C2D60-6EFE-E84A-839B-E37BC997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1CEDB-69D3-324D-B8F2-E317BE65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AC54D-DD60-604E-B0C5-B461023F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E6946-917D-084E-805E-E603DC8F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F4B5-CE55-0B4F-9CE7-29014A65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3967F-EEF0-8943-BF7E-C42BB698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C1E48-EC58-EF4C-A684-DE979436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4CF69-B9FA-6240-B914-14348E8A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24B42-4485-5F4A-B5C5-ECF85AC8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747BB-844B-D743-A4AE-A717205B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D5E85-FB9B-174A-846F-31FBF0E5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9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B344-6A8F-3D45-B80F-00C661BE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16E0-1704-AE4B-8DC2-9B4E4985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5E716-1C68-6141-8507-1275B722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6267D-772D-274D-B2AE-52284E85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14347-14F8-2B45-8E62-61B7DA35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C852E-EF44-2740-AE12-341E24AB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9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7358-2017-5540-BFF5-B6E8591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0CDB8-1C2F-9C45-9E21-B231ECC6B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D7781-0098-F747-BC08-202C823CD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AE8C3-10EA-3945-A035-1CDEC73F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6692C-F2B3-9E4F-A9A2-EC1385C9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9BAB5-6CEA-BF42-8544-17D49B47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6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C6A49-A680-6E4C-B780-F4195C52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AE21-0C29-9A43-8635-3189BE78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84E6D-56FE-1C49-A44B-6B3155912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1D516-BBC7-BB4E-9283-EF588A945A0B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D52D4-9401-BD4F-AE6C-49E799B41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0782-D35E-DE45-892F-2200EFA2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4">
            <a:extLst>
              <a:ext uri="{FF2B5EF4-FFF2-40B4-BE49-F238E27FC236}">
                <a16:creationId xmlns:a16="http://schemas.microsoft.com/office/drawing/2014/main" id="{76D7B751-E7D0-854F-9674-46DA1E23A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4325" y="1004888"/>
            <a:ext cx="0" cy="3176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43">
            <a:extLst>
              <a:ext uri="{FF2B5EF4-FFF2-40B4-BE49-F238E27FC236}">
                <a16:creationId xmlns:a16="http://schemas.microsoft.com/office/drawing/2014/main" id="{27BAF396-7018-9542-BBC2-CDB04934E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150" y="977900"/>
            <a:ext cx="4763" cy="32035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2">
            <a:extLst>
              <a:ext uri="{FF2B5EF4-FFF2-40B4-BE49-F238E27FC236}">
                <a16:creationId xmlns:a16="http://schemas.microsoft.com/office/drawing/2014/main" id="{A4A4C1E6-3A02-3847-B97A-01A22C98D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2871788"/>
            <a:ext cx="1028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PIX Query [ITI-9]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41">
            <a:extLst>
              <a:ext uri="{FF2B5EF4-FFF2-40B4-BE49-F238E27FC236}">
                <a16:creationId xmlns:a16="http://schemas.microsoft.com/office/drawing/2014/main" id="{8E6410A9-DD1A-3747-8031-CB21538A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495300"/>
            <a:ext cx="1077912" cy="50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 (Intensive Care domain)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40">
            <a:extLst>
              <a:ext uri="{FF2B5EF4-FFF2-40B4-BE49-F238E27FC236}">
                <a16:creationId xmlns:a16="http://schemas.microsoft.com/office/drawing/2014/main" id="{03958F91-B21C-E040-BA88-2509B36B59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3688" y="1004888"/>
            <a:ext cx="0" cy="3176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39">
            <a:extLst>
              <a:ext uri="{FF2B5EF4-FFF2-40B4-BE49-F238E27FC236}">
                <a16:creationId xmlns:a16="http://schemas.microsoft.com/office/drawing/2014/main" id="{DDAD550F-C764-4A4B-A958-4E0E95404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457200"/>
            <a:ext cx="1087437" cy="441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Identifier Cross-reference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ine 38">
            <a:extLst>
              <a:ext uri="{FF2B5EF4-FFF2-40B4-BE49-F238E27FC236}">
                <a16:creationId xmlns:a16="http://schemas.microsoft.com/office/drawing/2014/main" id="{6CE98F34-406B-9D4C-A334-62E1B3D57A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977900"/>
            <a:ext cx="0" cy="32035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59723C37-BF05-E24C-B684-76ED9EFE1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75" y="1863725"/>
            <a:ext cx="182563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6">
            <a:extLst>
              <a:ext uri="{FF2B5EF4-FFF2-40B4-BE49-F238E27FC236}">
                <a16:creationId xmlns:a16="http://schemas.microsoft.com/office/drawing/2014/main" id="{989199F2-B076-8D46-96EC-1AA011DDAE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050" y="1628775"/>
            <a:ext cx="1057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5E62284E-1F6A-C64E-BBF4-830F441A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2609850"/>
            <a:ext cx="184150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4C5AC66E-A82C-4546-B5C4-389A15D57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2819400"/>
            <a:ext cx="171450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CE5385AA-EE5C-CF41-BCC9-35149760C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1314450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Xref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213ADEB7-4B8F-F845-9537-0F8E6A47A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091" y="2571750"/>
            <a:ext cx="2611438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Document for Display[ITI-12] - Request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28">
            <a:extLst>
              <a:ext uri="{FF2B5EF4-FFF2-40B4-BE49-F238E27FC236}">
                <a16:creationId xmlns:a16="http://schemas.microsoft.com/office/drawing/2014/main" id="{D435AB9F-744A-1B41-81C9-CFB394412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1475" y="2752725"/>
            <a:ext cx="3400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5ABFAAD3-F944-304C-A33D-E0A8ACA1A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1500188"/>
            <a:ext cx="182563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9414527B-3204-2D4B-ACE4-D9A9E3511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95300"/>
            <a:ext cx="1076325" cy="481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Source (ADT domain)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F97668C-3309-1548-97DC-DF7DB0EB7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80" y="1142134"/>
            <a:ext cx="16033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Identity Feed [ITI-8]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B0B15D74-3F1D-144F-BD06-33A53C6C3A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050" y="1314450"/>
            <a:ext cx="2352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546379E7-38B0-AD4F-AEB7-C66451F6E0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9575" y="2040082"/>
            <a:ext cx="1092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94FAA4-0FE9-FD4E-B0CB-52C6F55C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1085850"/>
            <a:ext cx="196850" cy="1409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23600365-81DB-5549-BE9D-3EFE7DA57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457200"/>
            <a:ext cx="954088" cy="519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Source (Intensive Care domain)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7696A5C7-9BB6-ED45-8143-07AB11EDB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166813"/>
            <a:ext cx="182562" cy="608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3AF90166-5A4A-EC4C-B797-F33941A24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1743075"/>
            <a:ext cx="822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Identity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 [ITI-8]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8A17471B-457D-E645-AD36-221E96B4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495425"/>
            <a:ext cx="990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ADT feed within Intensive Care ID domain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8355CA6A-D87C-EC43-8526-6D2DB0D7B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8463" y="3028950"/>
            <a:ext cx="2147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6AF3D369-7FA8-AB4D-AAFF-9D0C68FC3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2169102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Xref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1B51FD6B-CC5A-114F-9CAA-39C46AE4D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2075" y="1166813"/>
            <a:ext cx="0" cy="30432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7299BA03-C329-DA45-8F0A-E328550DB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925" y="461529"/>
            <a:ext cx="1330325" cy="83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Identifier Cross-reference Consumer /Information Source (Lab system - ADT domain)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7F4CBEED-9633-FE40-8EE3-C06B9B78C9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2019300"/>
            <a:ext cx="862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 Box 9">
            <a:extLst>
              <a:ext uri="{FF2B5EF4-FFF2-40B4-BE49-F238E27FC236}">
                <a16:creationId xmlns:a16="http://schemas.microsoft.com/office/drawing/2014/main" id="{F165D3CE-B54C-F44D-BCA4-2251FDFE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1873250"/>
            <a:ext cx="752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ADT feed within ADT ID domain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660AA87F-6BD0-E145-BF51-6F1257E8A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1863725"/>
            <a:ext cx="182563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BCCD98EE-29AF-D845-9DAA-F8658E563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2676525"/>
            <a:ext cx="182563" cy="114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06CDD38B-5288-254A-AFED-361EBC5CE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113" y="3498850"/>
            <a:ext cx="2730500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Document for Display [ITI-12] - Response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439CEF36-5848-BA44-A931-5E6AF6C49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1475" y="3657600"/>
            <a:ext cx="3444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9C821CD6-61FD-854A-94E2-F0EF7348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441" y="2836286"/>
            <a:ext cx="5603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locally known ID to select lab report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45">
            <a:extLst>
              <a:ext uri="{FF2B5EF4-FFF2-40B4-BE49-F238E27FC236}">
                <a16:creationId xmlns:a16="http://schemas.microsoft.com/office/drawing/2014/main" id="{1289A2FD-E971-9C48-9AB3-5315FBD1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597C7842-849D-3A4F-BF22-08D540472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2">
            <a:extLst>
              <a:ext uri="{FF2B5EF4-FFF2-40B4-BE49-F238E27FC236}">
                <a16:creationId xmlns:a16="http://schemas.microsoft.com/office/drawing/2014/main" id="{636695BE-0FC4-CC42-95A9-C3A342E32E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1">
            <a:extLst>
              <a:ext uri="{FF2B5EF4-FFF2-40B4-BE49-F238E27FC236}">
                <a16:creationId xmlns:a16="http://schemas.microsoft.com/office/drawing/2014/main" id="{B6EE45CE-F1D1-B84C-9AC7-B7DE46037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F1A408D5-D59C-AD49-BEA3-D9688575F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ED85A78E-0B4A-9E4F-818D-81656CD326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3">
            <a:extLst>
              <a:ext uri="{FF2B5EF4-FFF2-40B4-BE49-F238E27FC236}">
                <a16:creationId xmlns:a16="http://schemas.microsoft.com/office/drawing/2014/main" id="{2D0C88E4-E650-0E4B-82C0-293F5D171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EA3A0B53-571F-5945-8F55-44AFE003F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2">
            <a:extLst>
              <a:ext uri="{FF2B5EF4-FFF2-40B4-BE49-F238E27FC236}">
                <a16:creationId xmlns:a16="http://schemas.microsoft.com/office/drawing/2014/main" id="{0341DFC8-9FC9-414A-AEBA-75E30970ED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">
            <a:extLst>
              <a:ext uri="{FF2B5EF4-FFF2-40B4-BE49-F238E27FC236}">
                <a16:creationId xmlns:a16="http://schemas.microsoft.com/office/drawing/2014/main" id="{07ECF249-D01C-694B-BDF8-E05B518DD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3">
            <a:extLst>
              <a:ext uri="{FF2B5EF4-FFF2-40B4-BE49-F238E27FC236}">
                <a16:creationId xmlns:a16="http://schemas.microsoft.com/office/drawing/2014/main" id="{AF4D700B-9F5A-6D4C-9176-533A5AC77B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5719" y="1579413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8D6850-583C-A144-82C0-D0853D96E571}"/>
              </a:ext>
            </a:extLst>
          </p:cNvPr>
          <p:cNvCxnSpPr>
            <a:cxnSpLocks/>
          </p:cNvCxnSpPr>
          <p:nvPr/>
        </p:nvCxnSpPr>
        <p:spPr>
          <a:xfrm>
            <a:off x="3232137" y="1336956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8BB8B8-4004-A84A-B569-D3E98C96344D}"/>
              </a:ext>
            </a:extLst>
          </p:cNvPr>
          <p:cNvCxnSpPr>
            <a:cxnSpLocks/>
          </p:cNvCxnSpPr>
          <p:nvPr/>
        </p:nvCxnSpPr>
        <p:spPr>
          <a:xfrm flipH="1">
            <a:off x="2948116" y="1336956"/>
            <a:ext cx="2840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ine 23">
            <a:extLst>
              <a:ext uri="{FF2B5EF4-FFF2-40B4-BE49-F238E27FC236}">
                <a16:creationId xmlns:a16="http://schemas.microsoft.com/office/drawing/2014/main" id="{015E7980-2A9B-7646-8D6C-66B97192D6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3427" y="2428007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5CD672-9182-F742-9B12-BE8C971073C9}"/>
              </a:ext>
            </a:extLst>
          </p:cNvPr>
          <p:cNvCxnSpPr>
            <a:cxnSpLocks/>
          </p:cNvCxnSpPr>
          <p:nvPr/>
        </p:nvCxnSpPr>
        <p:spPr>
          <a:xfrm>
            <a:off x="3259845" y="2185550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E8D6B0-656C-0F4A-9A02-AA3A25CE2C79}"/>
              </a:ext>
            </a:extLst>
          </p:cNvPr>
          <p:cNvCxnSpPr>
            <a:cxnSpLocks/>
          </p:cNvCxnSpPr>
          <p:nvPr/>
        </p:nvCxnSpPr>
        <p:spPr>
          <a:xfrm flipH="1">
            <a:off x="2935719" y="2185550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ine 23">
            <a:extLst>
              <a:ext uri="{FF2B5EF4-FFF2-40B4-BE49-F238E27FC236}">
                <a16:creationId xmlns:a16="http://schemas.microsoft.com/office/drawing/2014/main" id="{0D464E33-7325-EC44-958E-2C3932765F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7136" y="3411681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7D79CE-F131-7042-95FF-85391071CE18}"/>
              </a:ext>
            </a:extLst>
          </p:cNvPr>
          <p:cNvCxnSpPr>
            <a:cxnSpLocks/>
          </p:cNvCxnSpPr>
          <p:nvPr/>
        </p:nvCxnSpPr>
        <p:spPr>
          <a:xfrm>
            <a:off x="5583945" y="3169224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1B68529-CFDD-F647-A0A6-60004F35661A}"/>
              </a:ext>
            </a:extLst>
          </p:cNvPr>
          <p:cNvCxnSpPr>
            <a:cxnSpLocks/>
          </p:cNvCxnSpPr>
          <p:nvPr/>
        </p:nvCxnSpPr>
        <p:spPr>
          <a:xfrm flipH="1">
            <a:off x="5259819" y="3169225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5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4</cp:revision>
  <dcterms:created xsi:type="dcterms:W3CDTF">2020-08-10T19:22:14Z</dcterms:created>
  <dcterms:modified xsi:type="dcterms:W3CDTF">2020-08-25T20:28:15Z</dcterms:modified>
</cp:coreProperties>
</file>