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806F-D0B8-434A-82C9-775A52F25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ACEBA-D9E6-497B-9ACE-1143999F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7A26E-72A4-4C48-ABAC-ECDE00A0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37D-785A-4C09-A7BF-EE17FB4678E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5BB64-2DF1-4AF6-B4A6-813E8D77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C2D6A-2132-406A-A623-15C4E5CC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8AD6-1827-4F80-A9CA-1E1D83B2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1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02C3-1598-4660-AC47-149DDFC8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072CE-52FF-478E-BDD5-A7549A088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5E539-4733-4CD3-B6BC-1B1E6C2E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37D-785A-4C09-A7BF-EE17FB4678E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E34B5-BB14-41F8-B7CB-BBAE1107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9C07F-FC88-4428-BA06-D49B7276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8AD6-1827-4F80-A9CA-1E1D83B2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1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5A180D-870D-4E19-B5B6-90C97395B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F665E-4443-4DDC-A005-06EAAE1D7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5773A-4832-4510-8694-3B5998BA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37D-785A-4C09-A7BF-EE17FB4678E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625C4-9C90-44A7-B860-A5EA65EB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50EA3-5AD3-4C2C-94F4-A0AFDD1A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8AD6-1827-4F80-A9CA-1E1D83B2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7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F22C-2202-4016-89E2-F66ACEBF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D94E1-A36E-48D2-84AC-05BEC9B76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62834-2DCE-432F-8B4D-0ADC831B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37D-785A-4C09-A7BF-EE17FB4678E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C693B-A5F2-4A7D-9728-3E977CF4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E663A-0BC2-4CFC-9BDC-97483B9B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8AD6-1827-4F80-A9CA-1E1D83B2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5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6578-29F2-4FEC-B466-8CEFD4C0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87325-FB53-45AA-8CA4-894D92949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13C63-3DAD-49CE-B928-F391B6DD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37D-785A-4C09-A7BF-EE17FB4678E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DB54D-1B04-4116-8A6E-F4CE19D4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5DA30-3C72-4673-978A-67EEC2C1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8AD6-1827-4F80-A9CA-1E1D83B2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4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DB99-6EFE-405A-883E-0701D977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900F8-7E1D-4DF7-9309-751B540E9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0F1DC-8BBB-4CB1-B98B-DA284EA50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6CA43-3DC9-428E-8CAE-D051BA73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37D-785A-4C09-A7BF-EE17FB4678E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39CEE-FE6C-4F7A-9F5E-7455EC22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78A80-D957-4E44-8C02-122C2609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8AD6-1827-4F80-A9CA-1E1D83B2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2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9B25-4C8B-44B7-A4FF-E1A246AB6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8CBA-18B5-4220-BAB6-330118E2B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D4DA3-87D0-4AE1-81D2-2A9BF6397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56DA0-F2A5-44A1-ABD7-8ED16EC6C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0FEBD-AF27-42BF-9712-AA5B23D4B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4C95D-BE8E-4013-BCFB-EBFEF49E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37D-785A-4C09-A7BF-EE17FB4678E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0B426-AD35-4EAF-8629-DBED8C57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9CF81-20D1-4DF7-9473-4D8CF2D2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8AD6-1827-4F80-A9CA-1E1D83B2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9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C34D-044A-4CCB-A226-A7EEB1ED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2B730-D972-42B2-A0AC-6C0B5598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37D-785A-4C09-A7BF-EE17FB4678E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31881-D7CA-407F-A9CF-38517F0A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ABA5D-73A5-43F1-98F5-7356CC2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8AD6-1827-4F80-A9CA-1E1D83B2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3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C4A61-5F53-47E5-86F3-66566128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37D-785A-4C09-A7BF-EE17FB4678E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2FBCD-07E0-4720-9377-57ED6E42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48C49-4470-4CA9-B515-E82439E6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8AD6-1827-4F80-A9CA-1E1D83B2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2971-D89A-4286-9A45-FBA84EE27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86A9-DAB4-4E21-8FCB-97196738F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86E9D-84F5-4EC5-B171-4F068935F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24F27-112A-4E0E-9CDD-DEBD4662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37D-785A-4C09-A7BF-EE17FB4678E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64466-6845-4B21-A9D5-F88E998A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86B9D-DC94-4C1F-B2F1-F10EFA2F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8AD6-1827-4F80-A9CA-1E1D83B2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6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B946-EEED-4CEF-8DC4-5B147DAAE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59C4C-80D9-49A5-A051-0D7641986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73624-03A3-4CB1-A8C2-2088DE41C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486C0-456B-41E0-A7F8-74D56EFE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37D-785A-4C09-A7BF-EE17FB4678E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64A5E-406E-44C0-BAF9-B1CAACC2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ABA12-E18F-495A-980E-082B042F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8AD6-1827-4F80-A9CA-1E1D83B2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3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92C902-FD01-4942-A0FE-17FB7A14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AC160-BE40-4818-B00A-7C2AD38AF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77D1C-2936-4AEA-A01B-8A39CBF45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637D-785A-4C09-A7BF-EE17FB4678E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3EF3-6D2F-4E21-970B-53A0AE437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3FBCA-255B-42A2-8BD8-27C9EC821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8AD6-1827-4F80-A9CA-1E1D83B2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9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6FC6CF-9CBF-46F0-A7C4-EC05B70AC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234" y="396056"/>
            <a:ext cx="8185531" cy="606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9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1</cp:revision>
  <dcterms:created xsi:type="dcterms:W3CDTF">2020-09-24T19:14:52Z</dcterms:created>
  <dcterms:modified xsi:type="dcterms:W3CDTF">2020-09-24T19:20:11Z</dcterms:modified>
</cp:coreProperties>
</file>