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1"/>
    <p:restoredTop sz="94640"/>
  </p:normalViewPr>
  <p:slideViewPr>
    <p:cSldViewPr snapToGrid="0" snapToObjects="1">
      <p:cViewPr>
        <p:scale>
          <a:sx n="114" d="100"/>
          <a:sy n="114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1B60-AF83-BA45-9F25-0FF38269F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0D760-9704-B846-8334-DD93A151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A27-7237-5840-938B-F34E9DCF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19FF-AC0B-CB44-AF3A-D12C9B58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5715-A15A-4241-8518-99A5FEFC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F559-42A8-F74E-A8CE-E4A68490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30C9B-559E-3B40-AD71-9DE372DA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28C9-06CF-8045-B9F1-C8F0A64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6CA7-6920-EC4C-81B1-ACDC867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A96-F73E-644B-AC61-F4A9FAB3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3B8D8-16D0-1A4A-8306-357CA757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8DD0-EECD-9C46-830F-DBA737BC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4AB3-70B1-F948-9ADE-BF65F3AE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6BEF-4817-0F40-8781-AF0835B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85E5-C8B4-2344-8937-E674918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A2EA-A98B-BA4B-B3BD-5DD55429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771E-D811-EB4E-BB5D-815F4885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33AB-9026-A945-A046-479AB44F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A74F-DCDB-214C-98E9-5C40A77B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985E-B2FE-5B40-80F2-E2B1F81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38F-B445-5B46-8E57-6CCFB24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2507-7DC8-F647-9F4E-AF127D54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7845-E446-D74B-820D-D4CE219A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6547-E660-F541-9EE0-4491367E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9FD5-F1B9-1645-BBFB-2E892B08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A672-AE1A-DA45-90DF-4372607D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8BCD-0874-8343-814A-1E44476F0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BEF6-E6AA-6F48-9836-3BB749D2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E2A6-1786-864C-BB1D-07CF7ED7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A0E0-5767-C748-8197-44190C1E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DF10A-17E3-4343-A2ED-8BF40D7F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CDF5-A73E-044B-8BAC-5563799A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8A117-BA95-024F-BF6F-EF2542EB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DE3A-C3B5-A54B-98F7-9034F8A4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618E-384A-834B-8F0D-9A8A8B3F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36A1C-2096-9F4D-AC32-20D522F99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809F2-42F8-4247-85D8-E62A167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01551-A9E1-074F-9731-1DFC8F26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4DA3B-CEB5-CB42-B593-B602FBE4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2D1-49E5-8248-BF4C-BB200710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3A14C-E5E5-AF4D-ADC3-FFF597B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10565-1256-124F-B73A-19A64A0F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98D6-6B61-9C44-91E3-42096267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2A2FE-5A0C-C340-883F-B6B58703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50040-9C57-784F-BFB8-3434427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13D3D-EAEE-394E-8EFE-A3B8B28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D2B-34EE-6E42-9F30-EA1B42E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BEA8-9AE8-0146-ABCA-A731789C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6450-E5C4-DD4F-8C2A-8882F620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1CB5-AFC9-6049-987F-04112A89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360BF-D9C1-C54C-ADFD-2E7E52A2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6CACE-DDBC-9845-86E4-B72F3ACC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B5ED-34D2-7F43-ABCE-C641304E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A4B1C-89D3-EE4E-A8C3-476EC5A2A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35272-227C-8144-A547-E6F8AE5A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12F52-B5F5-7B44-B895-C7449DB6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8AD4-1657-D843-A8BE-1B8C2E6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D164-246B-9F45-AB05-A827742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695F3-8308-084A-9506-3380AD9B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DA3EB-5CA7-0249-A3B3-B3444136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CE9D-9DB3-B54A-B3AF-492943620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D694-5BF2-8F45-A2F8-70CBC54E97B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8C7D-6483-1B41-AE31-55AD85E00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832C-5337-BC45-9301-4BB958A3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C1CE-225C-AA44-9D6C-B5EB2389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9">
            <a:extLst>
              <a:ext uri="{FF2B5EF4-FFF2-40B4-BE49-F238E27FC236}">
                <a16:creationId xmlns:a16="http://schemas.microsoft.com/office/drawing/2014/main" id="{77D7DC86-8364-8D4D-AEFC-64DD99448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54" y="4809659"/>
            <a:ext cx="7604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33">
            <a:extLst>
              <a:ext uri="{FF2B5EF4-FFF2-40B4-BE49-F238E27FC236}">
                <a16:creationId xmlns:a16="http://schemas.microsoft.com/office/drawing/2014/main" id="{77B6D87E-35FA-A042-99BC-16DE7EEFAF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4288" y="4789911"/>
            <a:ext cx="2570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32">
            <a:extLst>
              <a:ext uri="{FF2B5EF4-FFF2-40B4-BE49-F238E27FC236}">
                <a16:creationId xmlns:a16="http://schemas.microsoft.com/office/drawing/2014/main" id="{4F86CE4B-08A9-414A-ADB1-412483A4E2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1125" y="1599656"/>
            <a:ext cx="41275" cy="523929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31">
            <a:extLst>
              <a:ext uri="{FF2B5EF4-FFF2-40B4-BE49-F238E27FC236}">
                <a16:creationId xmlns:a16="http://schemas.microsoft.com/office/drawing/2014/main" id="{FCE7AE4F-4271-B74E-A6D9-6FEB9F1E18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6337" y="1572319"/>
            <a:ext cx="30163" cy="523927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0D926AAE-E81C-F549-8362-A0860DBC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127858"/>
            <a:ext cx="1082675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Image Manager/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Image Archive/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32130CCF-37A0-5643-B3A5-88DB744EB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5525" y="1672681"/>
            <a:ext cx="38100" cy="523929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id="{51207BEA-F6F8-1E48-A477-C1B7DD4E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9" y="1214015"/>
            <a:ext cx="9842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Image Display/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53CD13E6-891C-7F42-9182-48633D5B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862" y="1114696"/>
            <a:ext cx="1266825" cy="46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 Record Repository/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7D11E30A-4A8F-464A-8993-572B282E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2170113"/>
            <a:ext cx="1482725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 Authenticated)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C6E3E0F4-663C-C240-A44A-4A8D1A562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0800" y="4087813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E4E34AC7-7915-8542-93A5-3AA89DFC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182938"/>
            <a:ext cx="39846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3EFB8DB3-4963-5342-9D26-287E5F12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1952625"/>
            <a:ext cx="198438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C2FD1BB3-B115-D642-BC0B-F64BBC6C4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916113"/>
            <a:ext cx="147638" cy="4705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4DB98167-7661-6C42-8642-D8D16F269B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47775" y="2532063"/>
            <a:ext cx="2570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7E7104A6-E47D-C545-84B3-7524D3A3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2857499"/>
            <a:ext cx="177800" cy="27738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6F8AC8F9-D9D3-C444-8ADC-2262EDAA6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88" y="2170113"/>
            <a:ext cx="252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3AAD61C-2AF0-6C41-B7A4-C4ADB8433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2170113"/>
            <a:ext cx="0" cy="252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621DE63-273A-F445-B62A-5339BA77E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242252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23CFD32-5728-374D-9A60-9FFF84155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3581400"/>
            <a:ext cx="94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D70226F-5378-F941-89F4-723C92DB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654425"/>
            <a:ext cx="50641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BEC02CC3-7372-D144-9146-998CA1924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654425"/>
            <a:ext cx="1411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3446C6E-C73C-614D-916E-C66D30AC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53071"/>
            <a:ext cx="1127125" cy="544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(Query Images)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36DE6106-6EF3-544B-B883-A9FB78484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900" y="4843113"/>
            <a:ext cx="252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1">
            <a:extLst>
              <a:ext uri="{FF2B5EF4-FFF2-40B4-BE49-F238E27FC236}">
                <a16:creationId xmlns:a16="http://schemas.microsoft.com/office/drawing/2014/main" id="{BE2A998B-E445-8A43-A333-D8BA83AD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" y="4843113"/>
            <a:ext cx="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8AB4F7B3-8C4D-7D47-9264-C9833F09E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" y="509711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09BBDAD5-841A-4942-B36C-6914DDDA7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5447406"/>
            <a:ext cx="2570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5824515-8B8A-0748-B24E-3D7772E7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676525"/>
            <a:ext cx="76041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[ITI-19]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DFB5E5C4-397B-8041-A520-1C3744EF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4288" y="3074988"/>
            <a:ext cx="94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D824DFC0-F65F-3440-9FAC-A95F0818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686175"/>
            <a:ext cx="1127125" cy="458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(Retrieve Images)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3">
            <a:extLst>
              <a:ext uri="{FF2B5EF4-FFF2-40B4-BE49-F238E27FC236}">
                <a16:creationId xmlns:a16="http://schemas.microsoft.com/office/drawing/2014/main" id="{85024B10-7675-3647-8EBB-9DE989EB2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4160838"/>
            <a:ext cx="1411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01D524F7-D94F-594A-B0A5-0A9DFA2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286674"/>
            <a:ext cx="1127125" cy="430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[ITI-20]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(Retrieve Images)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">
            <a:extLst>
              <a:ext uri="{FF2B5EF4-FFF2-40B4-BE49-F238E27FC236}">
                <a16:creationId xmlns:a16="http://schemas.microsoft.com/office/drawing/2014/main" id="{974BACC5-1EE4-8940-B0EF-D06A8ED2C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928332"/>
            <a:ext cx="11223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[ITI-20]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(Instances Used)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F8D4D213-70E0-5947-8B81-3764AC1A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AFF2576D-8089-D542-92AC-48498AF7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820987"/>
            <a:ext cx="177800" cy="28884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7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2020-08-10T19:33:50Z</dcterms:created>
  <dcterms:modified xsi:type="dcterms:W3CDTF">2020-08-26T16:22:02Z</dcterms:modified>
</cp:coreProperties>
</file>