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94"/>
    <p:restoredTop sz="94640"/>
  </p:normalViewPr>
  <p:slideViewPr>
    <p:cSldViewPr snapToGrid="0" snapToObjects="1">
      <p:cViewPr varScale="1">
        <p:scale>
          <a:sx n="54" d="100"/>
          <a:sy n="54" d="100"/>
        </p:scale>
        <p:origin x="22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3142-1F60-0C42-BF49-52A376052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6DBCA-13C3-F54F-BDB3-7F64845D5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141E-65AA-6F48-9808-C7C0E18D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BD3E-CCE2-DA41-B813-71952EF9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A6CA-3F0B-3F4E-82EC-6B335BC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6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8149-41B0-3C49-AE13-AC264C31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DD66B-8F4B-2340-88B9-C96A5218F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B049-B588-9F49-BF17-DB3CD354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49C3-0B62-9D41-9B83-3EB1FC95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7146-24D9-4A40-9321-2CFC313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9954B-8B56-BD4D-9006-37E01FE1D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56D1C-4A85-D54D-A3CE-057CD082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61AE-A8E9-1541-AE5C-7678596B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A859-D9DD-DF45-B853-3BB69D8C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5CA79-DCE8-AA42-AF15-F37F857C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4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A0B4-5BF0-2141-9533-69E06A6D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7360-8BDC-E14A-AA95-1F272600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15CF-3335-B54B-92E1-4446C83B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B339-A5BB-3449-955B-9769289C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8C65-5A88-B64F-BB72-2EA3DF97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702A-47FD-904A-AFBB-8CF4353C5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1F78-5275-F947-8C25-2A53D14D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6292-0A7F-8C4C-A340-D7C76B93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6ED6-551B-2F4C-B3DF-827E8331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5234-6E27-B443-BCD4-EBF00E3E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B22F-2FFC-824E-91DB-014FF3BD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BBD6-80D1-5444-A84C-3443862D9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9389C-AA1F-2646-BA82-F2573950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04F4E-9961-3843-BD54-6BB8236C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5749C-D396-4D41-8919-4DE8E563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7C162-26B8-4440-8645-D98C4686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FA56-6218-834B-8E06-57C65E70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33356-775A-024F-BEB6-22D576F6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4C385-E3EA-2541-8901-4DB47DD1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BED94-C318-AC4C-A379-40FDD7FD4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AA329-FED9-3C45-9EF0-B0D72C823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ADBE4-CAAD-074A-8F29-BFEB923A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5D1F0-E225-1447-BC0F-35F4A0F1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FF5A6-EE28-1B44-BA4D-269E298E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743D-F232-B347-9290-EA4C69BF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355CF-5AF4-4D49-BDFD-44051A8E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C4B6A-AF39-844E-A4EF-4A939542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E2D78-E641-9945-B47C-10B9F9D6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89882-FF87-1C4A-9F3D-DEB6B669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E409B-7DEA-2146-A514-C7C4DF5B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A2E69-AAA7-A343-8F05-D717E0D1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810F-A7E6-0A4D-B64F-B282035F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6268-24E2-6E43-92F5-EFAED5BC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B1D98-B7B2-5F49-BA25-85201108C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BC746-E7C8-F542-831A-35B8337D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93013-6BB3-D146-BFC7-ED06D5A4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C0BE2-5209-4F4E-A9EC-66BD5C9D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C188-A708-F042-96D2-C5BE169B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44511-0E02-2B4B-864A-270A225D3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85C90-EA25-8C4A-A1A1-DF0243E4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73355-81B4-0745-B839-0E3CC8DC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41C28-2704-6B45-A26A-3295553D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ACF8-8E1D-3949-867A-3BF94217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CC06A-C44D-2B45-A8EC-3EE6B40B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763CD-6C8D-E84D-BAFD-0E21B895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0131-EFCE-E046-8AE7-0F634C8B2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D85B0-5CD7-4244-BCC1-B049D41124FC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6AFF-87EB-6141-841C-0DA81031A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1877-2583-4947-B462-3A8E2B96F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4599-F9C0-1741-8ACC-41DE7D1A7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anvas 1060">
            <a:extLst>
              <a:ext uri="{FF2B5EF4-FFF2-40B4-BE49-F238E27FC236}">
                <a16:creationId xmlns:a16="http://schemas.microsoft.com/office/drawing/2014/main" id="{FBED7069-BC58-C24C-8E03-DC7DB7CC331E}"/>
              </a:ext>
            </a:extLst>
          </p:cNvPr>
          <p:cNvGrpSpPr>
            <a:grpSpLocks/>
          </p:cNvGrpSpPr>
          <p:nvPr/>
        </p:nvGrpSpPr>
        <p:grpSpPr bwMode="auto">
          <a:xfrm>
            <a:off x="3409950" y="1943100"/>
            <a:ext cx="5372100" cy="2971800"/>
            <a:chOff x="0" y="0"/>
            <a:chExt cx="53721" cy="29718"/>
          </a:xfrm>
        </p:grpSpPr>
        <p:sp>
          <p:nvSpPr>
            <p:cNvPr id="6" name="AutoShape 83">
              <a:extLst>
                <a:ext uri="{FF2B5EF4-FFF2-40B4-BE49-F238E27FC236}">
                  <a16:creationId xmlns:a16="http://schemas.microsoft.com/office/drawing/2014/main" id="{0E7B6348-83A9-9347-9888-2BC1AE58E0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721" cy="29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" name="Text Box 1079">
              <a:extLst>
                <a:ext uri="{FF2B5EF4-FFF2-40B4-BE49-F238E27FC236}">
                  <a16:creationId xmlns:a16="http://schemas.microsoft.com/office/drawing/2014/main" id="{8691B91E-EE8F-8A44-BBA2-3522D10FD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1" y="12573"/>
              <a:ext cx="9144" cy="22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Returns Y in B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1068">
              <a:extLst>
                <a:ext uri="{FF2B5EF4-FFF2-40B4-BE49-F238E27FC236}">
                  <a16:creationId xmlns:a16="http://schemas.microsoft.com/office/drawing/2014/main" id="{42F04579-3CE4-3E41-9904-D7F044890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716" cy="57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XCPD/XCA Initiating Gateway</a:t>
              </a:r>
            </a:p>
          </p:txBody>
        </p:sp>
        <p:sp>
          <p:nvSpPr>
            <p:cNvPr id="9" name="Text Box 1066">
              <a:extLst>
                <a:ext uri="{FF2B5EF4-FFF2-40B4-BE49-F238E27FC236}">
                  <a16:creationId xmlns:a16="http://schemas.microsoft.com/office/drawing/2014/main" id="{015B651B-C642-EF4E-B5C7-1D60F21F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9" y="0"/>
              <a:ext cx="16002" cy="57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XCPD/XCA Responding Gateway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C16A3B-D742-B643-872D-0C3E4B16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3" y="4572"/>
              <a:ext cx="5709" cy="240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1989AA-9F87-EB47-92F6-FD3EEA041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" y="6858"/>
              <a:ext cx="12579" cy="45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MPI for Patient ID Domain 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1C0E32-3DE9-9847-A3E9-50B67C77C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" y="13716"/>
              <a:ext cx="12592" cy="45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MPI for Patient ID Domain 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CA58C5-B23C-B24F-9DBB-789E1E2A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" y="22860"/>
              <a:ext cx="12592" cy="45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MPI for Patient ID Domain 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13FBF-9A04-D44A-9B51-8FD3447F8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4572"/>
              <a:ext cx="5708" cy="240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5" name="Line 1072">
              <a:extLst>
                <a:ext uri="{FF2B5EF4-FFF2-40B4-BE49-F238E27FC236}">
                  <a16:creationId xmlns:a16="http://schemas.microsoft.com/office/drawing/2014/main" id="{8C55C4E4-AEE8-E84A-A9D7-27A7CB037508}"/>
                </a:ext>
              </a:extLst>
            </p:cNvPr>
            <p:cNvCxnSpPr/>
            <p:nvPr/>
          </p:nvCxnSpPr>
          <p:spPr bwMode="auto">
            <a:xfrm>
              <a:off x="10287" y="9144"/>
              <a:ext cx="114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6" name="Text Box 1073">
              <a:extLst>
                <a:ext uri="{FF2B5EF4-FFF2-40B4-BE49-F238E27FC236}">
                  <a16:creationId xmlns:a16="http://schemas.microsoft.com/office/drawing/2014/main" id="{84BE24A5-2DAE-AB40-BCE4-C4FD7728D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7" y="5715"/>
              <a:ext cx="10306" cy="342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Cross Gateway Patient Discovery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Line 1076">
              <a:extLst>
                <a:ext uri="{FF2B5EF4-FFF2-40B4-BE49-F238E27FC236}">
                  <a16:creationId xmlns:a16="http://schemas.microsoft.com/office/drawing/2014/main" id="{19816C89-068F-7647-8E97-A35809008753}"/>
                </a:ext>
              </a:extLst>
            </p:cNvPr>
            <p:cNvCxnSpPr/>
            <p:nvPr/>
          </p:nvCxnSpPr>
          <p:spPr bwMode="auto">
            <a:xfrm>
              <a:off x="27432" y="10287"/>
              <a:ext cx="12573" cy="57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18" name="Line 1077">
              <a:extLst>
                <a:ext uri="{FF2B5EF4-FFF2-40B4-BE49-F238E27FC236}">
                  <a16:creationId xmlns:a16="http://schemas.microsoft.com/office/drawing/2014/main" id="{39B5588A-EE10-FA42-BA00-DD8D508D06D0}"/>
                </a:ext>
              </a:extLst>
            </p:cNvPr>
            <p:cNvCxnSpPr/>
            <p:nvPr/>
          </p:nvCxnSpPr>
          <p:spPr bwMode="auto">
            <a:xfrm>
              <a:off x="27432" y="10287"/>
              <a:ext cx="12573" cy="148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9" name="Text Box 1078">
              <a:extLst>
                <a:ext uri="{FF2B5EF4-FFF2-40B4-BE49-F238E27FC236}">
                  <a16:creationId xmlns:a16="http://schemas.microsoft.com/office/drawing/2014/main" id="{E45E7F1A-ED74-2143-B1D8-64A3336D4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1" y="6858"/>
              <a:ext cx="9144" cy="22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Returns X in 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1080">
              <a:extLst>
                <a:ext uri="{FF2B5EF4-FFF2-40B4-BE49-F238E27FC236}">
                  <a16:creationId xmlns:a16="http://schemas.microsoft.com/office/drawing/2014/main" id="{ECD2C5C1-BDEE-2242-8936-50E8F0E0E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0" y="20574"/>
              <a:ext cx="9138" cy="228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Returns Z in C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1083">
              <a:extLst>
                <a:ext uri="{FF2B5EF4-FFF2-40B4-BE49-F238E27FC236}">
                  <a16:creationId xmlns:a16="http://schemas.microsoft.com/office/drawing/2014/main" id="{B6A7DE79-D38D-914B-B4EB-0F8F964B8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3" y="10287"/>
              <a:ext cx="10313" cy="342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Returns: X in A, Y in B, Z in C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1084">
              <a:extLst>
                <a:ext uri="{FF2B5EF4-FFF2-40B4-BE49-F238E27FC236}">
                  <a16:creationId xmlns:a16="http://schemas.microsoft.com/office/drawing/2014/main" id="{E41BD15C-275B-EC40-B98D-8346259A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" y="3429"/>
              <a:ext cx="25152" cy="25146"/>
            </a:xfrm>
            <a:prstGeom prst="rect">
              <a:avLst/>
            </a:prstGeom>
            <a:solidFill>
              <a:srgbClr val="EAEAEA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Community internal interactions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Line 1085">
              <a:extLst>
                <a:ext uri="{FF2B5EF4-FFF2-40B4-BE49-F238E27FC236}">
                  <a16:creationId xmlns:a16="http://schemas.microsoft.com/office/drawing/2014/main" id="{61E0E01A-CCB2-BF4A-9198-8A5A173F7FF4}"/>
                </a:ext>
              </a:extLst>
            </p:cNvPr>
            <p:cNvCxnSpPr/>
            <p:nvPr/>
          </p:nvCxnSpPr>
          <p:spPr bwMode="auto">
            <a:xfrm>
              <a:off x="10287" y="17145"/>
              <a:ext cx="11442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24" name="Text Box 1087">
              <a:extLst>
                <a:ext uri="{FF2B5EF4-FFF2-40B4-BE49-F238E27FC236}">
                  <a16:creationId xmlns:a16="http://schemas.microsoft.com/office/drawing/2014/main" id="{267A4B96-D28F-6444-AB54-281FB6A97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1" y="13716"/>
              <a:ext cx="12579" cy="342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XCA Cross Gateway Query pid=X in 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1088">
              <a:extLst>
                <a:ext uri="{FF2B5EF4-FFF2-40B4-BE49-F238E27FC236}">
                  <a16:creationId xmlns:a16="http://schemas.microsoft.com/office/drawing/2014/main" id="{4B737E66-A785-3F49-AF5B-6E3EDD6D0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1" y="18294"/>
              <a:ext cx="13716" cy="342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XCA Cross Gateway Query pid=Y in B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6" name="Line 1086">
              <a:extLst>
                <a:ext uri="{FF2B5EF4-FFF2-40B4-BE49-F238E27FC236}">
                  <a16:creationId xmlns:a16="http://schemas.microsoft.com/office/drawing/2014/main" id="{71956DCD-829F-034A-97B5-6BAE4A7A5157}"/>
                </a:ext>
              </a:extLst>
            </p:cNvPr>
            <p:cNvCxnSpPr/>
            <p:nvPr/>
          </p:nvCxnSpPr>
          <p:spPr bwMode="auto">
            <a:xfrm>
              <a:off x="10287" y="21723"/>
              <a:ext cx="11442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27" name="Text Box 1089">
              <a:extLst>
                <a:ext uri="{FF2B5EF4-FFF2-40B4-BE49-F238E27FC236}">
                  <a16:creationId xmlns:a16="http://schemas.microsoft.com/office/drawing/2014/main" id="{EACFB17A-1AE7-6F40-8F14-C7D4749D7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1" y="22860"/>
              <a:ext cx="13716" cy="34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XCA Cross Gateway Query pid=Z in C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Line 1090">
              <a:extLst>
                <a:ext uri="{FF2B5EF4-FFF2-40B4-BE49-F238E27FC236}">
                  <a16:creationId xmlns:a16="http://schemas.microsoft.com/office/drawing/2014/main" id="{613B0230-5D1B-5744-B8B9-EC49B324F810}"/>
                </a:ext>
              </a:extLst>
            </p:cNvPr>
            <p:cNvCxnSpPr/>
            <p:nvPr/>
          </p:nvCxnSpPr>
          <p:spPr bwMode="auto">
            <a:xfrm>
              <a:off x="10287" y="26289"/>
              <a:ext cx="1143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29" name="Line 1074">
              <a:extLst>
                <a:ext uri="{FF2B5EF4-FFF2-40B4-BE49-F238E27FC236}">
                  <a16:creationId xmlns:a16="http://schemas.microsoft.com/office/drawing/2014/main" id="{C8E4C0EF-DACD-FA49-8246-645B02C5C19F}"/>
                </a:ext>
              </a:extLst>
            </p:cNvPr>
            <p:cNvCxnSpPr/>
            <p:nvPr/>
          </p:nvCxnSpPr>
          <p:spPr bwMode="auto">
            <a:xfrm flipV="1">
              <a:off x="27546" y="9474"/>
              <a:ext cx="1143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cxnSp>
          <p:nvCxnSpPr>
            <p:cNvPr id="30" name="Line 1081">
              <a:extLst>
                <a:ext uri="{FF2B5EF4-FFF2-40B4-BE49-F238E27FC236}">
                  <a16:creationId xmlns:a16="http://schemas.microsoft.com/office/drawing/2014/main" id="{949E582B-5072-184A-BF17-5693B64EFFAB}"/>
                </a:ext>
              </a:extLst>
            </p:cNvPr>
            <p:cNvCxnSpPr/>
            <p:nvPr/>
          </p:nvCxnSpPr>
          <p:spPr bwMode="auto">
            <a:xfrm flipH="1">
              <a:off x="10210" y="10617"/>
              <a:ext cx="10287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20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2020-08-25T16:49:45Z</dcterms:created>
  <dcterms:modified xsi:type="dcterms:W3CDTF">2020-08-25T16:51:10Z</dcterms:modified>
</cp:coreProperties>
</file>