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CF58-F9C2-4545-89E9-43E9FD03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02FFF-C9AD-1E4A-8C63-9FFCC5AA2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76FF-D0C3-5A43-A278-C2CCCC18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4329-4B9D-3240-8A36-14498EDE780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FA365-7F77-FE44-837C-C0E006E8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657C4-68AC-1944-8FA1-9941273F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C62-D58A-3B43-B764-11DBB231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4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AD93-790A-B145-9DBE-50858378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A3524-1E93-7F49-ADA8-7265B7748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9FAE-F1CD-D549-BEDE-FB1D4D4C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4329-4B9D-3240-8A36-14498EDE780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F7A6-B988-4448-B75B-9DB8BE67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62944-9806-A743-B3CB-47EFC98B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C62-D58A-3B43-B764-11DBB231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4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0DF9A-1C2A-5842-9FB1-61F0ECF13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FC1ED-5810-974C-A1CF-2E3C74556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9F2F-A174-7F48-BD6E-B422A220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4329-4B9D-3240-8A36-14498EDE780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3CD4-675B-8643-801B-5C44DDE2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3DE7C-9F79-D543-BA76-1429804A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C62-D58A-3B43-B764-11DBB231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4444-2BFB-F549-AAED-A3B0844E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FE49-176B-C845-9B1B-32DF5E89F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161BE-30DF-8E4F-9AA8-E05C6AA1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4329-4B9D-3240-8A36-14498EDE780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552F-7277-A644-B00F-E78F2614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DE42E-A929-6A48-AC7F-5A8FCF71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C62-D58A-3B43-B764-11DBB231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F948-C4C5-674B-AC98-DDF223C8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331E5-55E7-7847-91F6-EB6EAAD69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146B-3482-114A-AB51-C05756AE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4329-4B9D-3240-8A36-14498EDE780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41DE-0991-EC4D-B463-C9DC1281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1E0A-6F6C-2B45-B31C-6622D89A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C62-D58A-3B43-B764-11DBB231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F2DE-7190-344C-B056-A9F90C6A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FF5B-FAFC-C741-9505-9EEFE6877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3F94B-688E-7940-8B1E-683D36955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AE662-9C33-6E4B-ACCD-07675DB2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4329-4B9D-3240-8A36-14498EDE780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6E9CA-9839-964D-86C3-084AE89E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16B7-049E-BA4A-844D-6700749E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C62-D58A-3B43-B764-11DBB231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3C7E-CD96-0343-A230-5E0B5B49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70A92-1679-9E4F-9201-0E65B13A0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22FAD-5878-F245-8A67-80B2CAAE0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5D08F-94B9-5E4E-847B-2832BE065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29C51-A81C-CE45-8646-87965BE6B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57382-A62D-7A4E-9AC1-7CE6FDB8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4329-4B9D-3240-8A36-14498EDE780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75AB3-6A4A-D441-8412-E1AAFF79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8790A-0537-0345-AB35-12AA5BD4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C62-D58A-3B43-B764-11DBB231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A5C7-38A7-7E49-93EC-2B77C8CF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9157A-D4F2-3545-9218-77B3BB71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4329-4B9D-3240-8A36-14498EDE780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69D25-EDC2-814A-AA7C-F85F2AE8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0C12C-7012-0640-B3AE-4308D69A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C62-D58A-3B43-B764-11DBB231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3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DEA05-7140-EE4F-B0A5-2EEAD33E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4329-4B9D-3240-8A36-14498EDE780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44F1B-87FD-914E-845E-79DBA035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C44B9-73C1-9748-842D-1072CB6D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C62-D58A-3B43-B764-11DBB231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F024-1523-FE4C-96B3-989B50B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9E88-51C4-9E46-B8B3-8603EA5C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53EC4-63A9-8C41-9899-65BB8347A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DC2C5-8602-E94C-8E4D-B80579B2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4329-4B9D-3240-8A36-14498EDE780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C9462-9B74-5D4E-AD43-3E4BDAF0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B66F1-1742-AE4F-ABBA-B35830EA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C62-D58A-3B43-B764-11DBB231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4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E03A-B2D6-4D4D-A0C7-D6575403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9C196-F2CE-F24A-9D79-BC65ED4D6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E3330-57F7-0348-B425-8A08BB49E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C46C-694C-CA49-8F2C-3FBE4409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4329-4B9D-3240-8A36-14498EDE780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DD3C-4DA7-6C44-95FA-12F5965A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7D5AB-E963-EA4E-A83A-683AF571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C62-D58A-3B43-B764-11DBB231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CB2F4-3261-4D41-96B6-6F067765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BD0C8-1A60-4A45-A66C-28B1EAF40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F312D-1696-2146-8CB0-44CA9BD5C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4329-4B9D-3240-8A36-14498EDE780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F28C5-62FB-484C-B504-5E2AEB548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79449-E2DA-3545-A384-8486DD502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5C62-D58A-3B43-B764-11DBB231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CE0737-65AB-B740-9F38-49322AFD3F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530" y="1961833"/>
            <a:ext cx="5488940" cy="293433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390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2020-08-12T20:37:37Z</dcterms:created>
  <dcterms:modified xsi:type="dcterms:W3CDTF">2020-08-12T20:44:08Z</dcterms:modified>
</cp:coreProperties>
</file>