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D29-8186-4373-95AF-1CB9208F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7D904-BC6D-4239-ADB9-112AB720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79DB-EA2E-4C83-B865-F7EDDD74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5892-79BB-4F55-9885-4391497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EAB6-7510-4758-99CF-746A28C9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008A-2404-4AAF-BACF-80205576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7BD7D-D236-46DF-A2AB-1CD85E6B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7B30-EC99-4327-B5A9-8E9791D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40C4-35B3-4E64-90FB-7CF59E8C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83AF-5B79-41AA-8F80-B37E8F5D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B72D6-E7AB-4E53-A9E0-434F0E8B8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E8BD5-1B66-4ED9-AE31-A3D3E4C6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4C6B-8470-4A79-B26E-60F6646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CAAD-DD62-4BBC-87F6-1A61BB29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621C-1D4F-449A-8DFB-9CE9C8CA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EC66-2CCF-4826-9437-635B26DB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F7D5-1029-40E6-ABB5-255EE914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BAF6-CEF6-4F53-A4EF-93ADF9E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B780-FD59-471B-9317-776AC9B0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B069-9D89-462D-AD59-130102D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B45E-8877-4853-9F85-04414BBA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8D95C-C3F7-4738-B87D-5281216F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DBC0-18CA-4BDA-B979-4ED2F5F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4D02-9562-4B58-92B9-1C5C30C7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D2C1-94AA-4445-B388-0E2214A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83E1-1F65-40EC-8FA8-8A4FD487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55B3-5C4B-4A6F-B30E-90610F0F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8D7B8-F7B7-4FD8-8648-5DD441BA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2B84-2012-41C7-8333-54B373BE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AAB7-2625-475A-B342-F12ECF99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973BC-5B77-4F2F-86D5-4BBC3DE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8FFA-2B9B-42B0-AA06-F496B79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2C8DE-FBB5-46B0-A6DB-66CC43B4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1A856-D8F9-49DC-B324-6619DC42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5E3FA-C82C-438C-87ED-DF26F0EE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AA66A-AB7E-4CC4-A606-0FEB02E0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F6B72-0561-43E1-9E92-BBF1153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ED843-C145-4C3F-A44D-3780CD80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5EFCA-9B4D-4355-9226-1B550DEF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A19B-7DCA-4B7E-8D29-282E650B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C5A52-100D-4243-B901-9E35E33B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372FE-B3D7-492E-956A-567E7C6D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CE880-E885-4379-AE5E-EC31EA4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5C005-74F1-4B77-A8BA-776B6CB9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492F4-5024-4500-80FC-EF9B4BC8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8C7F-F088-48D4-80BA-4B54DDD0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94AA-CBC2-4014-8BDD-1AF4A9CC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E4A9-2D6C-4CFB-AE2C-E92F8FE8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56586-BAFF-49CE-8B38-9A2D9A65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2A35-FBFE-4540-A424-2392CC6E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8C36E-5F9A-4A59-9036-539AF6F8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47D83-A6AB-4365-8454-0E0D6A5B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3F22-5ECC-4525-BCB7-C93C3A37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7E0E0-85BE-4EBC-A50E-5C691A5B7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069B-4013-4FB9-BDD1-CDB540C7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11C9F-7DDE-459C-8AD6-7E2DAD26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D23E-ABA5-4DAC-A60C-3E02C052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1F79A-83DF-4FCD-8DEE-3B1DC4F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8B530-764D-4EDC-900F-6354122D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851A-1803-4791-AE2C-41E2DDE1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FFCA-4748-40BD-A80C-291415488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ED97-B16B-45B9-A645-6E14B502F31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4722-8ED2-4928-B606-A2732E7E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0380-CB39-46F7-B24B-CC69C56B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9C04-15A9-400B-9B08-FBFF28A3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CEEEC-5D28-493B-805E-788171F2401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 bwMode="auto">
          <a:xfrm>
            <a:off x="1411941" y="753035"/>
            <a:ext cx="8807824" cy="57687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456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2020-08-21T23:13:03Z</dcterms:created>
  <dcterms:modified xsi:type="dcterms:W3CDTF">2020-08-21T23:13:36Z</dcterms:modified>
</cp:coreProperties>
</file>