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118A-D1C3-4664-A5E9-08CD235F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5AA8E-A0BE-4FE8-AD7B-E7E7699B0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CF4D-AA13-435A-B054-EB48EDBC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04F9-7781-4F75-9085-54E88DBB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3D50-97DB-4115-AAC7-C833C70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036-9C9F-4211-BF9D-DAFAC2B1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8FF51-4D0D-4D26-B386-93BA1D6A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3564-C450-46DB-B78A-87635B0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19AE-895E-4BA2-941C-5C22D3F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71CC-EEB1-47D8-8C72-9982C61D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EB97-55D3-467C-899E-92E9DFF26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B8914-3C08-41AD-B8A7-88080E91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DDFB-7E76-4369-A2E6-D8CCE55A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0453-13E1-4EFD-9EBA-F6D502B7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14B0-B1C3-46BF-9341-DBA35234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BF41-779F-4845-9F64-EEC76421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DB49-3770-4535-9FBF-CD1BFEA2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C8F6-CA6E-44DC-AD31-33D7A931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2968-497F-47FB-9B28-8627D65E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0355-AA57-4639-919A-BEE00B21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3B13-3DA9-4708-8CC8-50DFCE39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759E-D57A-47F8-A59C-18B7B3CF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FB8E-EB6D-456C-8B9E-FA058FA4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8C3F-13C5-41DF-9774-0AAA7551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34F-B789-475B-B605-961E4C54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4599-1967-4DFA-9CA9-7B52F734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590B-A723-4DC6-A8FE-410B1C256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972E-8736-4629-B856-A237B5D1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CD43-7D20-4032-B476-566EB97F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1DF83-BFF1-4D0D-9511-A3ECEA55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4855-A277-4FC1-B872-C06CB5A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9728-9BAD-4AB9-8D8F-5555BC2C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0A01-7C3E-4722-B851-F53523E8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77FBF-4F9C-4C6A-A032-528EADF3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7DBEB-25C9-4C63-A19B-A02FC4E9C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A6480-C6A2-45AF-93E2-933D2C3A3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D2781-652E-4EC1-99B4-BC6CED9A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5912-1086-454E-B414-9B980CE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75828-77D2-4BD6-A482-3A8FF082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D220-5521-4CFA-AD15-82C5826B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4A7E9-F5BD-48FC-A2CE-C10F28EE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15B99-5459-43DC-A3CE-2B68BDCA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B9E08-3659-4CC9-A776-017CCD78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E4BF6-E03D-474B-89D9-8774EFCA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E5CA4-A6E1-4E83-9DF0-AB3CA7CF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F5C6-545E-4BF2-A0A3-F558D569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BE5E-7A4F-4E71-9128-BEEBBEA6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F929-8EFA-4DB9-AF47-90522650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8BCB-B4BD-47DC-8D25-1940CBC9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5E078-880C-4B70-AD35-E70EAAAB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BE3E0-795B-4969-B954-7EF14884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0F977-3B64-4793-A6E9-84155CFB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87D-25B6-40A1-B3DE-B9B8460F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27B7A-CAA5-4571-BFDC-B9BEFAD8C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4D1C2-D565-4059-A5EA-9BDE83F9F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B5852-3E48-4380-B66D-CAD481F5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8B1C-FEE7-40BA-B4F2-D3B25955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42A4-135F-4C7B-8F44-94E69E43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B0821-9AEB-46FF-9FFC-AA642155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FDA08-A042-4533-9811-7B3397074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0937-7D3F-4CAA-82A7-7F834AE9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9603-E225-47E1-B210-F9363A89543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E84D-01E9-43DC-B5A3-BA8D4B50F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D9E-A47A-434B-A743-FA1B1F4A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AD10-5818-4AFE-9A40-F49B1C4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1">
            <a:extLst>
              <a:ext uri="{FF2B5EF4-FFF2-40B4-BE49-F238E27FC236}">
                <a16:creationId xmlns:a16="http://schemas.microsoft.com/office/drawing/2014/main" id="{98297A94-A7F2-4A13-B163-E065A7E214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3" y="699247"/>
            <a:ext cx="9265022" cy="5513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74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2020-08-22T00:29:58Z</dcterms:created>
  <dcterms:modified xsi:type="dcterms:W3CDTF">2020-08-22T00:30:28Z</dcterms:modified>
</cp:coreProperties>
</file>