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EB02-3057-42AD-9160-0E661192C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C0E80-F5F1-461A-BA6C-55B151AF7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136A-201B-43E9-80D1-25F2130F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569-58B0-4BBA-B506-47E694F9CDD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9E27-F4B7-4EBA-BD5A-C7B1098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97EDC-4047-43A9-B809-BC972510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98-B042-4B83-BE2C-4F2C64C1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17F9-DE20-4C37-900C-F76823CE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9213A-7ADA-4D2A-95F9-D9EFC24F8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D08E-8858-4CD8-8D16-B836C1AD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569-58B0-4BBA-B506-47E694F9CDD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85263-943C-4505-8EC7-B9DE23E7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1BFA-84ED-4AE1-8AC4-49813E86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98-B042-4B83-BE2C-4F2C64C1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2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3E04B-7269-417A-83D8-F0DEC6CF4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0CBF6-E71D-4923-B16E-4631E30B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F36A-3712-460F-8BC9-C340EB62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569-58B0-4BBA-B506-47E694F9CDD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A93A-D72A-4C63-8F45-EC56430F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A2DD-2E3C-4E1E-B9AD-65479DE5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98-B042-4B83-BE2C-4F2C64C1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C230-65A7-4047-AECC-8666B4F1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3D2CA-86AF-4C35-8F9C-E0247323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3513B-9520-4E3D-A774-0C257EA4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569-58B0-4BBA-B506-47E694F9CDD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C350-7910-4C66-83B8-2B4E36A7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8A6-237F-4BA4-9E3A-F22E4FF0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98-B042-4B83-BE2C-4F2C64C1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3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98AD-5FFC-4591-8E82-A8CB56B6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9E3B3-F61D-47C0-A387-153782CE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891E7-7010-4B91-B343-9DD066A3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569-58B0-4BBA-B506-47E694F9CDD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55622-186D-4D46-A841-60DA5C64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7C7E-9A7B-4DE2-8CCE-BF19E6BA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98-B042-4B83-BE2C-4F2C64C1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3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238D-C5E5-438C-908D-EE0F4B6E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2C38-D0E7-433A-9526-8D7B7E7C6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30D1A-A483-4206-B463-98E52CFD8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AB0BE-1A9C-4EE9-BF56-244EE7AD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569-58B0-4BBA-B506-47E694F9CDD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0606E-910A-4C05-9470-3339F0FC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40F10-9745-4087-9752-44AB4181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98-B042-4B83-BE2C-4F2C64C1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8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BFEA-02A6-4FBC-92B5-08257A55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FB2A2-95A2-47D5-BBE5-CC3FE7D4E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DA31E-0456-404D-A42C-2F63BBDEE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C6EBB-0DB0-41F3-9819-ABEE60608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7B56C-99BA-4116-8334-FB547E108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A8AA5-8853-4E80-807E-4F022FDF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569-58B0-4BBA-B506-47E694F9CDD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F4C9A-574C-4B69-AFC0-B106A43A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E97B4-1002-4FAB-ADE5-5A9B7C84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98-B042-4B83-BE2C-4F2C64C1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3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C0D2-E792-4B14-937A-4B3214EA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59ACF-7B54-47A2-B50B-4FD40BEF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569-58B0-4BBA-B506-47E694F9CDD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2B40B-DE97-4BD6-8E5B-D669713F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8ED67-62C9-4CF5-B611-F350C113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98-B042-4B83-BE2C-4F2C64C1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0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642AA-9975-451C-ABDC-855B7816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569-58B0-4BBA-B506-47E694F9CDD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6355A-C1C8-4376-B633-77A3C073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45E58-8A82-4BAF-A9D1-AECBCC5C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98-B042-4B83-BE2C-4F2C64C1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AF13-D5D8-44A2-9550-E45F2ED3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1A10-2588-4B34-8A1D-52E2C75D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2CFA4-06F6-4DA1-99CA-F44B39399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4B9E-24B5-42E7-813E-FDE6998C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569-58B0-4BBA-B506-47E694F9CDD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2789C-2EA6-4923-B6D2-9DAED992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1A64-EC80-4E9F-B336-D61004F6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98-B042-4B83-BE2C-4F2C64C1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47A2-7B7C-47E8-A463-CF3FF694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9A7C3-9C25-4165-B169-3E50823D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D6A23-5F4B-48C7-AA23-4DC3D73AB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4A4F2-6CE5-448A-8E5F-BBA36232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569-58B0-4BBA-B506-47E694F9CDD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3A9D5-6A31-4724-9AFA-540B50C1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A8867-2FA6-4796-98BA-7C4D7B81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98-B042-4B83-BE2C-4F2C64C1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7CE5A-E238-43AD-A1E8-98C7C8C2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3E829-0126-4E3E-9CBE-5022D5CA8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8FD3-1182-491B-8301-E5D00BECA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DB569-58B0-4BBA-B506-47E694F9CDD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8527-F570-485E-B239-046ECE8B1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FB4E-17C1-4A25-9EF3-EBF568697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C698-B042-4B83-BE2C-4F2C64C1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03631D31-6A43-48B6-8282-807796AA0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1" y="1936376"/>
            <a:ext cx="11868151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58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2020-08-22T00:38:45Z</dcterms:created>
  <dcterms:modified xsi:type="dcterms:W3CDTF">2020-08-22T00:39:18Z</dcterms:modified>
</cp:coreProperties>
</file>