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EA87-BC35-4FEC-A82E-962889FE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9A20-DBE1-46F2-ADAF-942EF54F9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037D-3EC2-4D5D-AE4B-2738747D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5DE4-9CF8-4DAD-B73A-F76595A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090A-45C9-42C8-A0A3-C3F595D0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116A-E09D-43F0-9D00-85EA519D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C3F6-98C1-4450-9747-A59A17E22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CE52-369D-49FC-B68A-34FA78B8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E082-1F7D-40E6-B728-0D6575D7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2F2B-C618-48EB-99E0-DBBE659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9D29-1110-4099-A43F-61370683A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4B24A-EFB0-488C-AA70-5B6F8AC5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DA87-B309-4DC4-B5A0-B7A97290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003-CD59-4514-AB89-FE3D4428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0B5E-39C7-4CEA-9E43-656EECA0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7E-CC88-4F1B-AB3A-058717C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12E-D407-40D4-9CD5-B61E024F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14C2-0F1F-4357-BAFA-5BEB5A2C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7FB4-E223-46F4-85B9-59559BB8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87C7-DB8B-401D-B9C4-527D8B12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0361-42BF-42F0-9FF4-4670AA14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DD32-6ED6-4485-9CAF-8B3A10BB0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2ACE-B9EF-4EF4-9ED2-36ECB5F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C5E0-127F-49E3-90C3-221F8E5A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239E-2293-40D1-8557-F6FF5FAF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EA1D-EC4E-4FC6-A2EC-6F5355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2436-0809-4491-9F88-BAEE739A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87ACF-D436-416D-B67F-5A45B3B6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54E6-DEA6-474E-A88C-43896B1E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C09BF-AEF0-4677-B915-51206BCC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51403-A092-4C35-B8AC-1B55BA5A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6E18-7630-4EEE-8C84-6D0B995B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CC3-9136-4AB0-868C-D4CFD447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A868-980B-4199-9520-22FD76EE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3D1D2-70D1-46C8-AA8B-4CAFAB69C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8E663-023A-4130-AEF3-9998A6E5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A161E-7DFE-4146-9B72-BCAABC2D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AABE6-AEF2-4BEF-8032-3DE45F2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AA57-76A3-42C6-B530-7CD787C7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6E-22FB-41FD-91E7-D404D06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B0CC2-2D52-4EE6-A73B-72B63066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31391-3127-40D0-9071-DD1B1722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F2E36-BEC4-4A7F-AB9E-D8658EB9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CDD70-8C9D-479A-BDC1-B31A0435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474A1-58A3-412F-B036-46E38F2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3C9F8-F317-46C2-A463-E32113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E4C1-24B6-40CB-BD2F-5242A6A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4C9-F221-4832-87B5-CD7C522C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E036-65C6-441C-9BD7-8C50F98E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407-1FFC-4E74-BBC0-25CD9AA6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C287-D7E7-4BAD-BD65-272AA8CF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0A43-62ED-4511-897F-AC38A95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B5EB-8C29-4AD5-AB57-0214ED9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97E93-FB12-46B3-BE62-3F9D08DE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8096-FEE8-4D76-AECE-F0A3B65C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B18C-2AAA-42EC-940A-DCABC9C5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B04D-A9C0-48A2-B3F6-E55DE4C9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78CA-7D10-4C91-910E-3882720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59709-AD85-40E9-8A03-D64994B9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154F-25D9-46D2-B133-25831F56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61AF-C9A1-4C7D-AB17-CEE2D386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8F60-53DF-4E1C-9B22-FAA78DA92B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DE4E-3823-4185-900A-009ADAACF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81EE-0BA0-46ED-A5E4-BE0D9047D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3A09-12AB-4F7B-B154-F1C1CAAF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B218EFE7-B4F7-48DA-8A94-1562D41F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" y="2622176"/>
            <a:ext cx="11987100" cy="1613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49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2020-08-22T00:48:01Z</dcterms:created>
  <dcterms:modified xsi:type="dcterms:W3CDTF">2020-08-22T00:48:41Z</dcterms:modified>
</cp:coreProperties>
</file>