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1121-44BF-40BE-BFE9-F8953DB5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98020-E372-4725-AAD5-89D7206D0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2D75-4C5D-48E2-AC71-2DA0BEE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46A2-FAAC-4AD7-A1DA-75881EA9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23CC-7483-4474-90DF-3E47CFE6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15F5-A6F2-4433-B880-E255CCA6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23BF-266A-48B7-812A-2062D3126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8204-103C-419F-B530-406CCE1E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DA92-2DD3-415D-AD9D-17BE04E3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5781-44EA-4633-BBBC-7BFDF45C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74A7C-471D-4506-8627-CB5064E2C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DAD76-1054-4145-B5AE-BAEFEBD04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1B467-D449-4F69-AF31-A8835F69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A4A0-11FC-4261-9CEF-9015652D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FF66-E5CD-4508-8978-FCCC16F8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B611-4AE7-484F-8558-A87193B0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05A5-C022-421D-86DF-62CB30DD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8F0E-3F30-4048-8590-2B2E57AB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260C-59F5-467A-99AD-9F61167A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3F9B-A900-4BCE-89D6-51D8E75D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DB79-7460-497B-870B-D860B23F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9790-75DB-4C3A-BC24-5D3A6B5A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1286-A677-4E2A-AC9F-FD2C041E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ABF-44D4-443B-AFBA-EA8DD0C6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2325-BEF8-4C68-86FD-13A9B03B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6D70-D1BE-419E-90D7-6F5972E8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7BD2-8DEC-4F11-9684-C951D4E4F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337D-84E1-4896-803C-56C498B2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6985-9C65-4015-B015-81FC31B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8DB65-B6CB-450A-9A01-B5EC120C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147A-85FB-4B62-802A-BCD2C369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83C7-CB99-4AD7-B287-04E48048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455E-D21C-4932-83D7-42116A81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C93EB-3855-40D4-A778-FE34B9F1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B83EB-93D4-4A74-A3C3-33AC75649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A57C1-ACD3-4B46-AA5E-8437A4F0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EA189-E4EC-4D86-97B2-C9948B40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92FC5-7963-4E9C-ABE1-F5EC274D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32C8D-DF52-4AE2-88D0-83A1D30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42D8-2AF4-437D-83D8-7C3D1AD8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43270-741A-4805-AFD8-589E534D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E8F3-8A4F-4FD3-8DD4-0DE28E5A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CBD6C-BAC0-42F5-9C76-F59390F8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D4C1B-86C3-42D1-A1A8-160B8D8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1F60-A9B8-4100-8371-E4D4662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4CA68-0373-4298-A6A2-706C12F4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49DF-E189-48BC-80A4-299E0F4D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7A80-A082-471D-9FBC-CF47D7C2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212FB-3958-47D2-8AE9-03CF5B61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4ADC0-AE39-4861-86CC-E9DCB28F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DAEE8-39AC-4147-95CB-3E1DD7D9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E52F9-6DA1-4EF6-A371-E36154ED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F0A7-47DF-4321-8B3A-9A7B610F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BC5E5-46C1-4F03-BE0A-489301F11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7C672-AA5C-4591-9E34-B25E46751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A613E-B8E3-470B-9283-1F862EF1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52AED-37E5-40AA-979E-BF0A4C3C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CDB9-1F47-4F04-8935-328A8CEB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FB8A8-CB9F-4917-A579-71603141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EC0B2-EEB2-4261-90B0-863CA9FA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33E5-5882-4799-8CE5-58C2B9E7F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1E91-B31F-4608-A55F-C5B18BA585C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7BAA-713F-413D-8FBE-0339830A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F551-0925-499C-B94B-804A4BA05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9DC5-E2C4-407E-85D0-8514AD2D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BEFB5BCE-8C45-4EA3-BB24-7AACE446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" y="1156447"/>
            <a:ext cx="12100859" cy="4545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87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2020-08-22T00:52:12Z</dcterms:created>
  <dcterms:modified xsi:type="dcterms:W3CDTF">2020-08-22T00:52:51Z</dcterms:modified>
</cp:coreProperties>
</file>