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AECA-E0B1-49A0-9E20-85925EF3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90887-FC03-468E-91CF-5D00B1D85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316E-B9B2-4DD3-8EF8-043ED2DD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7D59-FAD7-4557-9485-DC367D77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43B6-A431-446B-B40F-5CCFE04C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3027-0CD9-4998-9889-ABA45D1A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0F283-E8B9-4E00-9487-6305AFF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A3C5-BFD0-4164-AAAE-A5EDF417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B858-FD9B-4837-A200-C02A2260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8FE5-1739-4B6A-B839-05487F1E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6C43-056D-4641-A9F0-094E2C6AC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74457-4589-4154-827E-5A022286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0898-744D-47FA-B831-B36719F8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6CFB-BCEF-49AE-A270-453CA4AA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0668-9A89-47A1-8A7B-BB36B5C1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DD6-2739-4AFB-B9A9-664C4310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6BA6-5CA3-43A9-9009-F1C8DDCD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23D3-68EB-4F14-AACB-4911AE6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7FC-0036-4ECC-82B2-DA7A1882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F0AA-0F08-44E8-948C-FCD1F19C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77A-2BCC-4699-8197-ABD960FC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7F23-FB97-4E00-8385-D4E7F598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D943-AEF4-4A63-9926-0AA1B4A7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D963-BC72-4B7A-9C7D-5414543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BCA9-EADC-4430-A7E7-156BFBE2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5E27-537D-4384-9F9A-F9F0E4C1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A7AB-7E13-4A8D-9EB3-01223E95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35995-60BF-4EC6-BBFD-F05A6D27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6A3C-A6EA-41A5-8545-ECAAE219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9994E-1385-48F4-8474-AC329F66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CFE17-538D-417A-848F-521C318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7E05-2EE5-4070-B63A-FCB7115F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E818-26CB-4563-9054-3CC618E6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9F76D-5AD8-4B23-AE26-028FF3A0B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CBB04-22D6-48D2-8A6C-60C7F3C3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BD2A3-9A08-42EA-A1FC-E1380BF8D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5E6FC-130D-4FD9-83C2-015066C2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E12BF-529C-4940-AA0C-898BF191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197C9-D012-4907-840A-453810B7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2A-8F65-437A-BF0A-BF35C6AA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A1F4D-EE14-4B15-A212-AA1A3EEB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62BB3-2ED1-4820-9BC4-FE8039EB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FDA4F-91AE-406C-AD86-29CCD9AF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DAA9F-96CA-4834-83A4-C18270B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06B5-3877-4966-A898-082D98ED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A78C-FCC3-4BD9-8D4C-9BF35DDD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440C-77DC-47A7-9C91-319182A0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3085-E55A-4A95-B95B-B18854A7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498C5-7687-406D-A3D4-F8DA9C5E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5F4E-0949-4696-A3CA-D365DBD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EB5A-1958-459A-9627-BC90C75B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794F-BD4C-4E05-BE3B-CB5222FE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6790-B564-4B00-A3D7-53F04761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C992E-B471-4221-A93E-F6DEFF4CB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C008-8A42-43F8-9F6A-A49863E9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51A7-B1A5-425A-B1F9-A8414FD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FFE43-86C6-4BC3-BE40-97629BAA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84790-BCDA-4451-832E-E497A797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199BB-2DB5-4EEF-81F1-69B0AF56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3B31-9BFA-4CF7-8EE4-873CB9E2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26E1-B1C1-45BC-9287-4BE12314A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D6A4-B3C3-49AF-BF6D-139720D0DB0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9D0B-EE34-4169-BC2E-791A83120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ADB2-86A1-4239-8E21-AAE64FCAF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7B14-D6D0-4819-8D81-76626EE4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DECEA461-27C4-4164-8FD0-7E12E98F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" y="1250576"/>
            <a:ext cx="12121455" cy="4397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40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2020-08-22T00:54:17Z</dcterms:created>
  <dcterms:modified xsi:type="dcterms:W3CDTF">2020-08-22T00:54:53Z</dcterms:modified>
</cp:coreProperties>
</file>