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DE68-8A40-4D05-A359-D77AF8610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E1B02-E376-4193-98BC-C3ED9E5EB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92C54-CBBC-48DD-A5C6-C444FE4D5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D766-AEC4-452F-B61A-0E75E72EB07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56586-F14E-4177-8802-6A923D20D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3C29A-C393-4186-B6B8-F7CE704B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F007-0082-4189-8391-A090CE6BE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4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D6C6-51F4-4A30-95BA-14C78592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D1F34-AAC0-4C58-ACDD-B0BC19BA3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CD92B-03BA-41C0-B391-E4D89F49C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D766-AEC4-452F-B61A-0E75E72EB07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52807-A923-4692-BC3A-78A0973F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EB6B1-A4AD-4FE1-B5E4-F6195097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F007-0082-4189-8391-A090CE6BE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60DF3-542A-448F-A09C-8AA59F91B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1C89C-B568-4000-AB65-7C6224D72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A6042-E124-47D6-87A5-1B8D0A887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D766-AEC4-452F-B61A-0E75E72EB07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BFE97-AE85-46FE-99A1-BEB2AEC1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2CFB-4383-4CCF-9A85-8D359A962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F007-0082-4189-8391-A090CE6BE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9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254A-B7E4-4D39-8B60-8F4D7E96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82D63-2095-4A66-A4F8-65876B28D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7557B-8080-459A-B546-8D5A37B2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D766-AEC4-452F-B61A-0E75E72EB07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98063-3D26-4E06-A4AE-E5FC48B3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FFB3C-8261-46EE-91E6-B9270638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F007-0082-4189-8391-A090CE6BE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2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B99F1-7EDD-42D0-AE94-15C14C2A1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4773E-51ED-4142-A293-6874FFB29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20F37-E45B-4DE7-9D28-522074BBF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D766-AEC4-452F-B61A-0E75E72EB07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BCE6B-2C03-4694-AF74-D1A84BEDD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8DD05-57EC-4413-A0D4-73468289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F007-0082-4189-8391-A090CE6BE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8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E7A3-96DB-4F59-BFE2-836B2E57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A3BA1-FA75-4135-BA50-653956B46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B3D38-8AFD-4B50-BAC8-3C3B58103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AA17C-7A80-4747-A5E2-B173DAE9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D766-AEC4-452F-B61A-0E75E72EB07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F0689-79A4-41C7-AAF1-2C5F656A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566AD-30B9-4FF3-A821-97C7009C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F007-0082-4189-8391-A090CE6BE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5679-92B0-405A-88A5-2D5C3BA4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7C2DF-7864-4F6A-A1B2-23ADC4597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5B108-9836-4CCC-8F17-4A11F7B8A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A5AB1D-DB68-4803-A75E-BB3DFB492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F1959-1A1F-4D6A-892F-3D72B5C18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FDF27-F28F-453E-833B-969C2E49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D766-AEC4-452F-B61A-0E75E72EB07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196D8-6A0F-4657-AFD6-C62F66C9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823217-2360-45EA-9B06-66C7A58E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F007-0082-4189-8391-A090CE6BE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7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C8D6-CEC0-4AB8-B659-E55F3FFD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0157B7-9399-4F94-A84B-376AD512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D766-AEC4-452F-B61A-0E75E72EB07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5E192-F93A-4CDB-8489-044F59B64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8A42E-7186-41DA-949D-13EE4F0A4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F007-0082-4189-8391-A090CE6BE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2FD2E0-3BE7-4F49-9120-9A5F5E23A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D766-AEC4-452F-B61A-0E75E72EB07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692E4-97DD-403E-90DE-1A151FE3E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EDE2C-0661-4B75-A6EB-BD469DDA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F007-0082-4189-8391-A090CE6BE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775E-DE57-48AE-B9EF-257DD232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A4BB3-7457-4B46-92F7-0FAFC11F1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FD482-47C3-4232-A152-D1D9C7208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53C96-51DE-4A0D-8488-5900A2D2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D766-AEC4-452F-B61A-0E75E72EB07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3A653-C6C1-44BF-BAD8-677827045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633D8-1C13-4978-88D3-CD8EC8DE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F007-0082-4189-8391-A090CE6BE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4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CED8-B5B2-4A73-8B3B-FA80ACDE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3DD9E-FB0D-45D7-9A8D-FDC919F18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47236-A5DF-4616-AC22-73DA39C63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1AB7C-70BE-4C9F-A666-C96A1F15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D766-AEC4-452F-B61A-0E75E72EB07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573AA-6D3B-40E5-987C-9EE2DB64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95217-E4AC-45EE-8FD9-08EB81FC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F007-0082-4189-8391-A090CE6BE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BC1FF-8206-40F3-9B7D-0A611012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862BC-8930-4004-A800-422256834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6E695-7D44-4014-AF47-0D0C643B2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D766-AEC4-452F-B61A-0E75E72EB07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C2426-3B86-4389-9C60-0070F451A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EA829-AB2C-4B12-8B48-13855454D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1F007-0082-4189-8391-A090CE6BE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 4">
            <a:extLst>
              <a:ext uri="{FF2B5EF4-FFF2-40B4-BE49-F238E27FC236}">
                <a16:creationId xmlns:a16="http://schemas.microsoft.com/office/drawing/2014/main" id="{3205DF20-5C57-4816-A467-3F8B90A20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8" y="2622177"/>
            <a:ext cx="12086984" cy="16270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597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2020-08-22T00:55:19Z</dcterms:created>
  <dcterms:modified xsi:type="dcterms:W3CDTF">2020-08-22T00:56:16Z</dcterms:modified>
</cp:coreProperties>
</file>