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E6C0-C84B-4D5E-B47E-01BC7DFE0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6C3A8-FD1C-41EF-9840-15B4545C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3BBF6-D8E1-4CC6-869F-D7529BEE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7C77-E52D-40D1-AEF4-ED71392252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56A37-E3B4-42DB-A86D-BD8886DE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F7D8-5541-4DAF-A048-42AA4F40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335-B083-44CC-B204-26BC70D4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12F6-8C55-4FD4-AA41-09BDF5C7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FB400-0A62-4147-8206-1B6049CD3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FE66D-B76A-4253-BBCF-82115DF8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7C77-E52D-40D1-AEF4-ED71392252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608F-CC88-4A48-98F6-FA4D6289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87A5C-9EFA-49D7-9C63-DE5FEFAE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335-B083-44CC-B204-26BC70D4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949A9-CBF0-466C-94CC-5E1C59076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003C3-10BC-4F59-8383-3E97B8A1D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1FE7-167B-48DD-AA67-33D6E12E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7C77-E52D-40D1-AEF4-ED71392252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6BE7-B575-499F-BDC0-F18211D5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4B4D5-BBAB-405B-B244-3B24CCF3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335-B083-44CC-B204-26BC70D4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6E0D-96A3-4CE5-A133-1C792E2F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C9ED-7E7E-437D-8B46-1E6E5C70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C53C6-7CC3-4419-9DF8-6D7C5D6E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7C77-E52D-40D1-AEF4-ED71392252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9C38-3FC5-482A-97B5-70078E93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6AA4-94F4-4CD1-A6B1-1E260521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335-B083-44CC-B204-26BC70D4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2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E8C5-7CF2-43C8-991B-22156237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9EBC2-835F-4AC2-B4E9-9495F2CE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0C6DF-EC72-4477-B2D0-F3E23A48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7C77-E52D-40D1-AEF4-ED71392252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9327-5D8F-47D3-A75B-D47E17BD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900B1-F960-4F4B-806F-1667687F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335-B083-44CC-B204-26BC70D4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0137-1CA6-46E4-957A-E073BB95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58ED-6449-4048-928E-EDF770341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ED4A2-504C-43D7-AC0F-5CD06206D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B2FDD-9510-47EC-9C69-6C565E53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7C77-E52D-40D1-AEF4-ED71392252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C51AF-CBFF-45B1-B39B-363BBE58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803DE-CB38-4FBC-90CF-591FAED9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335-B083-44CC-B204-26BC70D4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5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19BA-F86C-4702-8692-63E00C04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287A-22A5-4DC6-94B8-54E3815AE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5A05C-9D62-4080-88B7-33783D15A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82F7E-67AA-4876-9CAB-CD2EBC5E1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D93F1-9165-48F9-9228-4D54DEE14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16620-A087-41F8-9DD7-A489054F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7C77-E52D-40D1-AEF4-ED71392252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E07B8-8ADC-4B11-B850-35454D69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514B4-D8B9-4E86-97F5-E1FF3ED3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335-B083-44CC-B204-26BC70D4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4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49CF-9D6F-4E4B-9B18-2836D1CE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F7279-884C-494A-8CD2-713400E2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7C77-E52D-40D1-AEF4-ED71392252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12FFB-F8FA-412F-A440-7E41C2C4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BE157-11B6-430F-96D1-9796E212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335-B083-44CC-B204-26BC70D4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A4773-A861-46C3-B8D7-EDEA7F30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7C77-E52D-40D1-AEF4-ED71392252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77748-6D81-44B7-89AE-1082B40F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3E6CE-9292-457F-A233-4B119E1E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335-B083-44CC-B204-26BC70D4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5A5E-A472-4507-9B4F-C2AA2819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C490-B4FB-44A0-B5A0-7369F01C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2E566-5955-4170-93B8-1D43991AB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8F747-19EA-4022-934A-B3D97AD5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7C77-E52D-40D1-AEF4-ED71392252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5AD06-968D-4063-93D6-45B4AC13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B76B0-EA8D-4C71-B390-C15F8E76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335-B083-44CC-B204-26BC70D4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8239-4619-4175-8EC9-30DB25C3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CAF26-AEA1-4A2F-8FB8-FE99A753F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8BDC4-B17F-42A9-9881-ACD57F774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CD923-5534-40CF-BBB4-D425C0BA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7C77-E52D-40D1-AEF4-ED71392252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B6D3-5C1E-4ABF-989E-C537749E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90A90-ACCF-4B1E-9609-D66582DC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2335-B083-44CC-B204-26BC70D4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173DE-F0C0-4427-BBBE-D33CEDF3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09C9-8BF0-443F-ADCA-C7997E03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9731-7BD8-4E9F-BBD1-797802810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7C77-E52D-40D1-AEF4-ED71392252E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C3E6C-E0A3-4899-AA66-73B4821C2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CEA5-C6D5-4CF4-84B2-6749F84D2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2335-B083-44CC-B204-26BC70D4A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A6107B-7E29-4C5C-A978-349919C21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1" y="277727"/>
            <a:ext cx="11564469" cy="6356751"/>
          </a:xfrm>
          <a:prstGeom prst="rect">
            <a:avLst/>
          </a:prstGeom>
          <a:noFill/>
          <a:ln w="28575" cmpd="sng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1177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2020-08-22T01:03:18Z</dcterms:created>
  <dcterms:modified xsi:type="dcterms:W3CDTF">2020-08-22T01:03:52Z</dcterms:modified>
</cp:coreProperties>
</file>