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606B-22DF-48EB-BE68-D9A32680A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A2839-7E8E-4A4B-A460-873F0B4D4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69536-A977-4E3D-B988-3D600C1E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7B2-4D93-411B-AE11-521C961C116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D103-E51C-4FCD-9DF0-24DCE179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92D5E-662C-40BC-BFBC-C474998C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638A-5DA5-4B75-8F9A-A152DCD3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3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9E64-002C-43E3-8149-04285CE3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10C1C-1CC3-4D76-B4D7-DED66A7BF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7C67-F2A7-4553-991D-AD98DD86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7B2-4D93-411B-AE11-521C961C116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34171-946E-4515-8CE5-068292D1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A9E2B-1EFB-4E37-BCD3-59E891FA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638A-5DA5-4B75-8F9A-A152DCD3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1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97E79-8E8A-405C-B3CC-7CACFF184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675E7-FE25-45EC-B02D-9325256C0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6044C-1AD6-4A01-8614-4D4DED80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7B2-4D93-411B-AE11-521C961C116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557A9-988F-42B7-B0CF-F8F615A7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20571-3343-4873-A020-B63801B8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638A-5DA5-4B75-8F9A-A152DCD3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2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0A46-A791-45F2-A709-91029DD1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AA6C5-51F3-4211-B6EF-CADE3D56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CB96-5AC7-4D23-B70D-5DDB4733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7B2-4D93-411B-AE11-521C961C116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ADCFA-D7F0-4CED-944D-F3891021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6D1D6-9ECC-4427-98B9-F7229DBA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638A-5DA5-4B75-8F9A-A152DCD3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0147-8E2D-4C5B-8F93-473C1D83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9212E-15A1-4D6E-BC54-4EA7F9805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B6A4F-6D24-46B9-877F-4842882A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7B2-4D93-411B-AE11-521C961C116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746C8-23B4-4307-8FE0-085E1C22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DF714-9B6C-4667-92AC-5E0D08C6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638A-5DA5-4B75-8F9A-A152DCD3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1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C8DC-11EB-4A63-A272-F2717922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7C71-7F91-411A-A226-D527791C3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AB00D-2D68-4C82-BF1F-A19556CC0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85494-A78B-42AC-B1ED-5082F14A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7B2-4D93-411B-AE11-521C961C116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6C859-7E2C-4029-A5CE-A36187C9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8935D-A829-4C00-8872-84AC57B1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638A-5DA5-4B75-8F9A-A152DCD3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0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1894-0F96-451E-8A21-6291AFAF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77BC-0D1F-4065-9FC6-AE71F734B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71B9-2202-4E8F-B385-FB77CF931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D256F-0358-4468-B63E-CAD880DA2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B5AF7-4657-45B5-86A8-BB4A1D5C9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7A7F4-B7C6-4BB6-A849-ED84D28D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7B2-4D93-411B-AE11-521C961C116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4CFF8-7B4B-4C65-A48C-8C807271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2CD1E-4C5C-48D3-95CA-5CB6A3AD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638A-5DA5-4B75-8F9A-A152DCD3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529B-FE05-47E2-BF26-D4D4A35A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E0CEF-259F-40BF-98BC-12C503D1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7B2-4D93-411B-AE11-521C961C116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E89E9-9BA6-41DA-8ABC-B369DA0A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C862D-7270-45DB-B40A-427311F8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638A-5DA5-4B75-8F9A-A152DCD3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25E99-C10D-416B-86FC-7A697FFD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7B2-4D93-411B-AE11-521C961C116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9574B-046D-4E49-84E2-2A7FFC2A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669D6-59FF-4B39-8ACA-73D95901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638A-5DA5-4B75-8F9A-A152DCD3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5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1818-AD09-414D-AAAB-DD623C82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D2750-D36E-4FB6-ADE4-10725051F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4C881-5630-4B9C-9D8F-38C4055C6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8DF22-4C44-4703-B65B-79767ED1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7B2-4D93-411B-AE11-521C961C116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738EE-F2F3-4FC6-B2E7-73D9F8E7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A153E-D843-4BD4-B261-DC2B4899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638A-5DA5-4B75-8F9A-A152DCD3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6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F76B-531A-4F3D-A82D-C4C75713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C1944-B303-4E6D-93CB-F4A1B904E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4502E-9D1B-4341-B506-3B205CB17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6444F-13FE-496D-B6B1-88911206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7B2-4D93-411B-AE11-521C961C116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1351C-11BB-4677-A4DE-ABB5D12F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50A96-1B38-4DE3-B3A8-68204C7C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638A-5DA5-4B75-8F9A-A152DCD3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B36C1-4143-4206-B4CB-C888EA10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B7227-0570-472B-B201-0D744DCE9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C6E9A-B0AA-4602-8406-1B2CBF0C0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E87B2-4D93-411B-AE11-521C961C116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521AB-8BDE-4DEF-810C-87CDED03D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D1137-E0F5-45F4-95BD-800E02CFE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F638A-5DA5-4B75-8F9A-A152DCD3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2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7_APND+RPLC_Corrected">
            <a:extLst>
              <a:ext uri="{FF2B5EF4-FFF2-40B4-BE49-F238E27FC236}">
                <a16:creationId xmlns:a16="http://schemas.microsoft.com/office/drawing/2014/main" id="{50B8BD99-9E34-4A62-9108-BB78B0C1A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1" y="153147"/>
            <a:ext cx="11752729" cy="6607144"/>
          </a:xfrm>
          <a:prstGeom prst="rect">
            <a:avLst/>
          </a:prstGeom>
          <a:solidFill>
            <a:srgbClr val="FFFF00">
              <a:alpha val="72000"/>
            </a:srgbClr>
          </a:solidFill>
          <a:ln w="28575" cmpd="sng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1991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2020-08-22T01:05:35Z</dcterms:created>
  <dcterms:modified xsi:type="dcterms:W3CDTF">2020-08-22T01:06:12Z</dcterms:modified>
</cp:coreProperties>
</file>