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FB50-5604-4D9F-BC47-21DAD485D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58126-F6FB-4774-A668-D33E6C34B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769B2-5EA0-421A-B083-938BB180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0A5B-29A0-415D-9958-E50692D6C26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D90A-6A07-4C5A-8D31-196A1B45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DC02F-441C-46B4-97F7-619CBE9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71B9-177F-4E04-854B-1DD5B9E9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ADC6-B840-48EE-925E-37E958E1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B4776-1234-47E3-B2F3-6B8C02AF2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BB66-84FE-40B7-9623-F5EA01E2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0A5B-29A0-415D-9958-E50692D6C26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B423-45F2-41EC-8D42-A053517F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2223-6A7B-4C8B-9AF2-DBBDEF31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71B9-177F-4E04-854B-1DD5B9E9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E30AB-7A1A-4DDA-A479-18599CCFB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ABFE8-BA90-42CA-BB1A-AA91A566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DF42-3723-4C56-BCCF-54BDB047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0A5B-29A0-415D-9958-E50692D6C26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9149-33D1-437D-A2DD-B34FEBE5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D90F-9B3A-467E-8BBB-6E33C00E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71B9-177F-4E04-854B-1DD5B9E9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9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2326-F64D-47F4-96A0-71E3C455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D2458-96A8-44EC-B8B6-C1EF92C1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FF46-0628-40F7-8129-422B9869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0A5B-29A0-415D-9958-E50692D6C26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F6BC-227F-4368-9A49-7558613C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BE436-7EB2-4F50-8331-0B80FF96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71B9-177F-4E04-854B-1DD5B9E9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890B-E1A8-445B-A06F-F231CE07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E8AB4-9097-4469-AD4C-6D6392953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45B5-A39D-4E4D-8147-1A5D84E5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0A5B-29A0-415D-9958-E50692D6C26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1A59-E4DF-4183-A242-15AD086D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1563-142F-42F7-9858-5FCDC48B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71B9-177F-4E04-854B-1DD5B9E9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4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CC02-5E4E-41C7-AB6C-BB80D528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4314-2C2E-476E-A457-D82004E9D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C915E-FEF4-4B1D-ACC8-BAECB5B6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6734-6DDF-4A03-BC66-924C509E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0A5B-29A0-415D-9958-E50692D6C26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50E9E-639B-4A81-A49B-99E3FEE6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8C24D-3A88-470F-8941-DC4767DD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71B9-177F-4E04-854B-1DD5B9E9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591E-456A-4730-BAAE-B4F2D4D6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76A24-998E-48F6-B8F9-DFED0288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3BE23-1F17-4DE4-B85C-625D658A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95395-F2A1-4F61-9260-C932990B4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D8E4D-5BD1-4A31-A033-0339E98AA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E57A6-3D88-4E86-B100-F6A37B6C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0A5B-29A0-415D-9958-E50692D6C26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6414D-A61A-47C0-A8E9-A9D42FEA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0085E-995D-465C-BAA5-29CA1F74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71B9-177F-4E04-854B-1DD5B9E9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B301-7F1A-4E92-9107-822DF2A7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9DC6E-09FC-4D71-AB1E-584BA59F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0A5B-29A0-415D-9958-E50692D6C26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D8D0F-6EF0-4055-8198-26D674C7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8DC74-13F1-4933-92C0-37296902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71B9-177F-4E04-854B-1DD5B9E9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52350-F463-4432-9C8A-6DBE13F9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0A5B-29A0-415D-9958-E50692D6C26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D6B17-510B-41E2-B02D-93DFB1F2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6FFBC-FAE8-4EEE-B89E-8074B735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71B9-177F-4E04-854B-1DD5B9E9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32B3-7CF9-4CBD-858D-60087A48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6ABF-C8A8-4F7C-8607-AC6072E6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D686B-424F-4AD7-A2E6-A59335E98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7FF33-339A-432B-ACBF-2D236519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0A5B-29A0-415D-9958-E50692D6C26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172A8-5CD2-424E-9972-5A292C97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0DFE7-C6F9-4893-8E8F-AF5805A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71B9-177F-4E04-854B-1DD5B9E9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D2FE-DC17-4B64-9D4E-62C3C9FE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64493-8006-4A0D-BFA3-95C430809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07FF6-D764-477C-A04C-DDA4FE51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3236B-31AD-4181-8AB4-4DEDB79C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0A5B-29A0-415D-9958-E50692D6C26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A3FD-A4EC-4B8E-9FFC-54659468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C73F9-5869-49C7-80E4-9971CCEB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71B9-177F-4E04-854B-1DD5B9E9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F8F12-030E-4717-B98C-38BF4AD9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DC697-F529-4041-9DAB-6199417C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78E1-5948-4342-BFAC-E9CF509BD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D0A5B-29A0-415D-9958-E50692D6C26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E157-1AF4-4143-85A1-DCA43F617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1815-108A-483D-BD61-2F7311840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71B9-177F-4E04-854B-1DD5B9E9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9EFCF88A-7E17-473F-B585-CDB3514DD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846"/>
            <a:ext cx="12192000" cy="6252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97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2020-08-22T01:07:52Z</dcterms:created>
  <dcterms:modified xsi:type="dcterms:W3CDTF">2020-08-22T01:08:24Z</dcterms:modified>
</cp:coreProperties>
</file>