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8"/>
  </p:normalViewPr>
  <p:slideViewPr>
    <p:cSldViewPr snapToGrid="0" snapToObjects="1">
      <p:cViewPr varScale="1">
        <p:scale>
          <a:sx n="114" d="100"/>
          <a:sy n="114" d="100"/>
        </p:scale>
        <p:origin x="3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2C65-34BC-0347-A018-237DB8C61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FBA765-1932-A045-A70D-B999AF8E69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86866-5A60-DA48-9471-64F715531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7842-56DA-7C48-949D-20716A222115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7B604-4ADC-CF4A-9441-89B04AE0E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C2A67-B707-6442-92C3-FACF48473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09ED8-2393-E748-9670-B9DCBFAA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04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9E0DA-AE30-134B-ACAC-BBE845F35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0F6731-C2CB-F749-BADA-7C31538275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2CCF4-98AC-7F4C-95C1-30D6AE80E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7842-56DA-7C48-949D-20716A222115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89AE0-2F01-1744-84C5-D07C8FCA5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A65D9-59C4-3346-A76B-CCF49B6BA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09ED8-2393-E748-9670-B9DCBFAA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964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720560-1846-C744-BE62-B10FD31268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C05747-3CEB-684A-8F55-1B1C0E56B0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004DE-4D7E-C349-BCA5-8795C153A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7842-56DA-7C48-949D-20716A222115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73FD4-BE00-0943-8AF6-77E787E5D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A766D-A1E3-2643-A0AF-C79BF4871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09ED8-2393-E748-9670-B9DCBFAA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425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46E6A-7CD1-9447-A28D-F14CC15CB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92DCF-87A7-394B-AE7A-B15A9714C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26626-15CC-9B4B-90E9-D274DEA97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7842-56DA-7C48-949D-20716A222115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0189D-DCAE-E140-9F5D-D2EC11BF4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E17F0-EA74-0446-A274-9A47D60B6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09ED8-2393-E748-9670-B9DCBFAA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911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76D6B-8F70-684A-A5DF-61C3235D0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1FFF9-33F6-044B-8623-BF9595648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CCD2A-0ED6-EF4D-AF8F-56D08F18E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7842-56DA-7C48-949D-20716A222115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B3D54-39AF-0746-954F-5282222F5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DD0E0-A675-B04C-A98F-328A0F868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09ED8-2393-E748-9670-B9DCBFAA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058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B4545-429B-8E4C-B568-A4517C999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ADAFE-E3BD-5441-941E-43F08F7579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FEF88-D4C2-5C41-9591-C4D79A6CB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4F9A3-31F2-0046-AAE7-CD9B954B9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7842-56DA-7C48-949D-20716A222115}" type="datetimeFigureOut">
              <a:rPr lang="en-US" smtClean="0"/>
              <a:t>8/12/20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1CAE63-9518-0246-89AA-942F52518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D53D68-534C-1D46-9252-46567516E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09ED8-2393-E748-9670-B9DCBFAA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24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BA98B-61C3-254F-8F16-DAF144F68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B8952-5A30-A447-A4AE-83426B8A6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FC23B-E724-7D46-B866-DE676E30B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B4DF6F-15BD-5249-927A-D215EBED17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DE07E1-D185-3945-90C7-3F415B0918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E37819-A32C-9A43-857D-39D41B97F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7842-56DA-7C48-949D-20716A222115}" type="datetimeFigureOut">
              <a:rPr lang="en-US" smtClean="0"/>
              <a:t>8/12/20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BA9D49-AA65-F041-ADF5-1AAFF44B5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4352AF-44D4-F44D-BE6F-1F23E256B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09ED8-2393-E748-9670-B9DCBFAA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522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A50A4-675E-8D42-97B9-210264079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91BAB7-3E5C-3B45-8A58-EC7F88257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7842-56DA-7C48-949D-20716A222115}" type="datetimeFigureOut">
              <a:rPr lang="en-US" smtClean="0"/>
              <a:t>8/12/20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5CD950-C081-E64E-B0DC-056F59B73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98B1D0-EA6A-B145-92C7-2524504C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09ED8-2393-E748-9670-B9DCBFAA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972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65C3A6-7558-5C47-9F67-1E9A12A4F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7842-56DA-7C48-949D-20716A222115}" type="datetimeFigureOut">
              <a:rPr lang="en-US" smtClean="0"/>
              <a:t>8/12/20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5B41B4-07F1-3E40-AB8F-54536A3B7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3FBA97-417E-E746-A57D-53435E9DC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09ED8-2393-E748-9670-B9DCBFAA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668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7E211-6E48-3347-9423-87FFA0B06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528E4-A8C7-1C4D-97A6-9263E27E8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63AF0A-59FC-2348-A38D-D08F65BF58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767D8-164C-F24F-AB64-2D833C15F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7842-56DA-7C48-949D-20716A222115}" type="datetimeFigureOut">
              <a:rPr lang="en-US" smtClean="0"/>
              <a:t>8/12/20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2153A-FC7D-7844-AB88-095A701C9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C9B2B0-8E86-434D-B777-AAD639AE7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09ED8-2393-E748-9670-B9DCBFAA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85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DAB21-CDE4-944A-851C-2A12BB178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F06DAE-407C-BF4F-B606-BC73544666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F65154-BB1F-0543-9AD3-774C0BD1B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94E954-D29E-BB49-9A78-DF74E4F2A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7842-56DA-7C48-949D-20716A222115}" type="datetimeFigureOut">
              <a:rPr lang="en-US" smtClean="0"/>
              <a:t>8/12/20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8A111-08FF-114E-A1DA-2E2071C65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5C5863-0627-F84D-8630-9DFF71FB2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09ED8-2393-E748-9670-B9DCBFAA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38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6FCE61-F84C-9F49-8FAC-071CA9F1C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6FD01-75B8-8445-8711-3C6643C2C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51112-D3BB-0A42-9433-B1B988E045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E7842-56DA-7C48-949D-20716A222115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94F8D-E33B-9A46-8102-BEB7867A37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F25DF-E37F-9046-A6CE-8F4566932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09ED8-2393-E748-9670-B9DCBFAA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907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5C30CD5E-BB52-2C4E-8B5F-DB63837D6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90EF8EF-2654-1047-A8DA-8C9415655B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60325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Picture" r:id="rId3" imgW="6083300" imgH="3962400" progId="Word.Picture.8">
                  <p:embed/>
                </p:oleObj>
              </mc:Choice>
              <mc:Fallback>
                <p:oleObj name="Picture" r:id="rId3" imgW="6083300" imgH="3962400" progId="Word.Picture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3135" b="6941"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032500" cy="274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060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Microsoft Word Picture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Felhofer</dc:creator>
  <cp:lastModifiedBy>Lynn Felhofer</cp:lastModifiedBy>
  <cp:revision>1</cp:revision>
  <dcterms:created xsi:type="dcterms:W3CDTF">2020-08-12T20:12:29Z</dcterms:created>
  <dcterms:modified xsi:type="dcterms:W3CDTF">2020-08-12T20:13:03Z</dcterms:modified>
</cp:coreProperties>
</file>