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C6BA-D929-544F-BD58-7248CFC67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D4C35-8A24-0240-83EE-B8AF1F047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154-9267-AF42-8678-ED10F92E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038C-9B03-1847-B2CD-91664C1E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B19C-12C6-4F44-9D14-09C2F3D9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2A72-D8B9-044A-BA96-317D886B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EA39-6C15-AF46-AF7B-3D34BAF77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EBA0-447C-904C-8D9C-41DB6F5A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23C2-F0DF-F642-93A8-6B4BFF1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2449-A199-FB4C-A52A-A1B73AE5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6ECA6-4268-1243-BC62-CA59CF284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C677-644F-D845-B3D0-A5DC3F7C1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CAD8-4335-1E45-980F-7D243DD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C417-6AE6-FD4E-BCAC-27D04FDE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E517-3800-6041-A099-9D44DA29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5A0A-CC73-E840-AF33-F54C58A0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BBE5-9540-3146-871E-8662D5B4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851E-F3C3-804E-9E99-40012282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0A1B-43B5-674C-9164-EEA7DC27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D3C8-15C5-2340-BBF1-23C0BC9B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890-B4B6-DF44-ADE9-4285E84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860C-774E-8845-8FBA-12813D85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45B7-E02F-334D-9059-7D945FFF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7722-CFF3-0A42-9A3E-D534F3B4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EB40-02BE-8D4E-AF84-F827060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DFDC-49C2-B94D-82A0-0189D148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1D0F-40B7-B94B-9AAA-74B0381A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2F32-57C1-F946-9CB5-CE85F7EA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4640-5BC3-2546-A6EA-FB291B2E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D001D-6540-7A46-A830-2C9029F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22B9-22EC-F24D-98D1-ABDB1E65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0320-4BA0-884A-953A-4E8FBFCC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DCF6-086D-B84E-BB9D-60A2348E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80205-A19B-954A-9A06-D4D12AB0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614B-C415-6047-A31C-2EF525B13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B46F8-01E8-D64A-84B3-E59B3650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9BFB0-A61E-4A44-8170-A1DFAE2B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F4F4C-0874-3A42-8E47-C73D218D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9E62F-D8A8-5F45-966A-42731F4B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5732-948C-5A46-9BE4-305128AC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09AC3-F35D-774D-B08F-B12BF93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66635-485E-EC42-98C9-CACA59B5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BB9AB-AE1D-E640-9316-E59F6493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9B9AB-C3FC-FE45-9918-54E7741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7D8C2-64B5-5F4F-AA93-E7B80FED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4326-4F2E-DC4F-B7CE-41A85EF5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0A9D-E227-A146-ABB2-9FAB108C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8155-37CA-D345-9931-7A59ADA8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A4A12-B1CF-3F47-AD49-D3BAF163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23B93-3AC5-A94D-825A-2C2FD8AA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0FD1-2BEC-DE48-9588-D068707C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0687-42A2-EC4D-BDF0-EA65BCDB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FA24-720E-624B-8E0F-C41BDCA0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41C3-F052-3947-A56D-09E1B48B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21596-28C4-CA40-8224-E6D56654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FCD5-A625-9C40-9D1E-13504D1B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86CA-8DBC-0A4C-AFE8-32BA50E8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BAA0-5BDA-3A4C-944F-774D95DB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FA575-F099-6348-B8A3-1568784B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E923-F091-3E4A-9316-0105E8FC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B502-14CC-E64C-92AD-DD47DD87C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5233-755F-F24B-9C75-CB555DC5CC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C9B5-1BBD-834D-A092-4B0D78F5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F558-AA10-BD4C-A9A1-DDC49371B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300A-9BB6-8E4E-8781-7075F1F1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86B9FA-3B43-1D47-9110-44A8918B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DFE4A9-4925-684B-BC21-14A7D2362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0325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6057900" imgH="3479800" progId="Word.Picture.8">
                  <p:embed/>
                </p:oleObj>
              </mc:Choice>
              <mc:Fallback>
                <p:oleObj name="Picture" r:id="rId3" imgW="6057900" imgH="34798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032500" cy="347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5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2020-08-12T20:27:41Z</dcterms:created>
  <dcterms:modified xsi:type="dcterms:W3CDTF">2020-08-12T20:27:58Z</dcterms:modified>
</cp:coreProperties>
</file>