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BBFD-5B41-4BDE-86DF-45F9E9018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D05CD-30D5-48F4-B796-979A57438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23EEC-86CB-4C3E-83BE-337E428D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DB05-0930-4365-8051-67E61A09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E02F-E9B6-4656-9A8D-8E0DFC7A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3FC4-2EC2-4068-9689-239F1BC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10570-BBAF-4367-84D7-B425A41AC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B5A3-D0D8-484A-95EE-7FAEED1E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AEF6-E892-4F77-8CAF-D9B2E890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9176-AB77-498D-843A-8155DE3E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4BFC8-37BE-405C-BE41-86F72941C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EC7A-F74C-49F9-A00B-57FB5EC5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A54C-56E3-4BC1-8827-1520352A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4DF4-6DC5-4262-BEB8-B959ABE8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EC81-537F-42F7-BE25-E6AAC855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534A-BF6B-47EE-81A1-71901188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3761-3B45-4BCD-8036-29A3122F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8E7B-695F-4AF2-82CD-D591E291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6D25-8BA8-46BE-87AD-6E4D79C5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32C3-EACD-4B1B-AD59-DD38AA64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9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BE7-8040-4161-A25B-25280F11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1DE6-0371-4F92-8E87-D6E11806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3EF5-008A-4A22-98A9-17DF393B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B049A-9215-4C23-B8B2-A276A667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38220-1261-45F5-B3DE-1598C3B6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CDFF-E48C-425A-A627-48B81AAA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2C11-B65D-43E6-89CC-AF2ED88AF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AC2E6-1EEA-4445-B208-CBBEAA5CE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43FB-4073-439A-9F15-B0F0C591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21CA-377D-4F07-B5C6-2E72286F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AD934-A500-4D9D-ACB1-67F3EC4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E645-F7B7-49F8-839B-D9131015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0340-8C4D-4A4C-BEDB-633E85C5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DED33-3601-4926-94AA-6EC5678D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611A9-BF90-4402-91D9-549396CA0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F82F6-D7A8-4A97-86D0-70E859757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7EA30-C9EC-4A51-B7BE-EDFC80E0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82004-6A29-49F7-BAF0-3F46934E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CB703-0564-4AD8-AA2B-033EC7BB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B554-99F9-4E29-B76E-E57FD9DC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0EB51-7DDD-49D6-B0C3-45E930E7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F2CAD-9CAA-4076-8E1D-7658A584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337E8-15BC-4194-B436-421F701E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227AF-3A82-45D3-9D46-4126286D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F6200-889D-4F82-A27B-23A1AADB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9FF0F-0DA9-4267-9B3C-FF345DB5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5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526A-18EC-45F5-87F4-347FC81E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B497-28DD-40C9-95FA-9EB7FD70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4A949-19D6-467D-8589-A2551EBB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2FB5E-B043-4963-96EA-F3D6F75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9CA19-FA3B-4E01-BBA4-9CD9D678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7831-D963-4212-9A68-D42DB009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3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F8EB-28BC-40A9-921F-2A2AEAAA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DAD7B-DCB2-491A-85C2-EEDF95C20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06DEA-33FC-4261-AD93-A887C5E0E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B5563-3B78-4231-86F3-B416FEC4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20FDC-AFDD-440D-9773-73DBD6AE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A0047-2228-400D-8AAD-48B5E20F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375AD-C73D-4800-9C63-C9073087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E8DF9-485D-471F-AC9C-E025BD04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61CB-E8C1-4803-A0B1-9E9250EDD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52C0-8FB0-485D-A1BB-25A6E74C84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3B7D-65B9-46C5-931A-161509958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9D49-25F3-4DEB-90F9-6D799F6C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D5CD-2FB8-4A5E-A7D7-D36BC8951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CCI_RM000300IHE">
            <a:extLst>
              <a:ext uri="{FF2B5EF4-FFF2-40B4-BE49-F238E27FC236}">
                <a16:creationId xmlns:a16="http://schemas.microsoft.com/office/drawing/2014/main" id="{87E277A3-D4F2-4413-ACEB-86DEEF7B9F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29" y="233265"/>
            <a:ext cx="9554547" cy="6391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53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2020-08-21T15:37:45Z</dcterms:created>
  <dcterms:modified xsi:type="dcterms:W3CDTF">2020-08-21T15:41:10Z</dcterms:modified>
</cp:coreProperties>
</file>