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A660-673E-4DDC-8990-484CAF16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9BD2C-000F-4D55-BDE2-C2DCAD4FA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81E9-6454-47AE-9C9E-8161D9B7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9B9B-8C3C-4D81-8B88-7F84AD9C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0A22-3753-43F7-9130-0AE0D8CC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3102-E041-4A8A-92BF-7DBA53D4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5708A-7D10-42E5-B91B-DF1E582B7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DAAC-6B26-4FC4-A103-B6C2F45B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9F9F-D7A9-41C7-AD6C-32B983DA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4F87-2B12-4983-BE4F-1414314C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9D0B-24BC-4591-B71A-5BE9DCA4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6A4B-9917-4519-BC37-A6DD66D36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74C9-C375-4844-9634-11B73624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EC24-4165-45D8-8EFF-50643BFE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2892-FB1C-44E2-9922-5DE18B6B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17DC-D796-4450-9C94-CB002607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A5AF-ADB4-4AE0-B3F7-4B21FEAB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7D18-BC74-413B-95B1-13713637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69AC-EA5F-445E-96F4-5C7A2D66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512F8-56D4-4914-A252-5D69B738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5287-5EB5-47B1-9113-0C83D06D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337C-D769-4EA9-8BF0-C1A7187D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65D4-6725-4F64-8294-CDE678E9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7581-E391-42A8-8900-7B1309D8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57B0-2E99-4009-96D1-A9DB483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88AE-91C3-49CE-BA2C-769218F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BAC-533B-41C8-83B5-17D3C8F5E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42D3-6AC7-4A2B-96CB-044E0068D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2955-7204-474F-87FC-EDF08888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C8026-A85B-44BF-B920-E2F6720B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2A746-566A-4CB1-BBB4-643AB002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C51C-F93D-42E4-B018-9A91FF9B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D4A75-12D6-4122-A1E1-C64F0979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2DDF6-8BD0-4A5B-8AE9-C68361240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14A8E-331F-471D-8D33-65F804E85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EF94C-B5AE-4798-A3DB-7DA0F1B74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7DC77-ECE9-4031-B248-AAF685EB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36ABE-7DD6-49E9-B870-123FF826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81539-2BBD-4DF1-B822-2838995F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5EB1-FCEE-4EF1-A363-B75E7313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5DBA6-1C12-4484-9C24-6968753E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5E1D9-BF20-4215-B958-5CE3FA0D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606D7-D216-4015-9D8B-66B1FD69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E2653-8EEC-46C2-B02C-6659258F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9FE8F-66BE-4D67-9DD0-35C6347A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E7251-0140-4393-8F44-D742E75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6896-DF42-4814-BF06-22CA62EA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723B-FB61-4286-998C-E75484DA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1F2E6-8C69-4BB3-812F-2B6D8C32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E5049-F1E9-42E0-988F-798F907B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39CF-5380-4474-9083-73B2C916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344C-089E-4838-A80E-DF071649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ED81-00CE-4525-A125-03A9704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23043-D647-4A14-BC3B-3347F6E46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DE7C8-ADFF-4CFF-A303-D5C8026AD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94890-D0EF-47A1-BCFA-E7C3EA05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3EDD-75BF-4296-B837-9639F90F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27BC8-9E83-4135-A533-820F6AF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CC284-C3CD-4C9A-9C78-49A88A96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99CF-3940-4E65-B088-A13EA86B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E9ED-D01D-4B45-AC98-68AB1FF9E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1C16-2193-4DA3-9976-44AF46EA69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0CB4-9EAA-43D7-82B0-C8760EF9B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1C31-2381-420F-9C47-088811D6F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22F1-DEAA-427B-8E11-6ED8E0DB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706F887-1D85-4EC4-A138-0E81A9FACE5F}"/>
              </a:ext>
            </a:extLst>
          </p:cNvPr>
          <p:cNvGrpSpPr>
            <a:grpSpLocks noChangeAspect="1"/>
          </p:cNvGrpSpPr>
          <p:nvPr/>
        </p:nvGrpSpPr>
        <p:grpSpPr>
          <a:xfrm>
            <a:off x="381767" y="681135"/>
            <a:ext cx="11428466" cy="4432039"/>
            <a:chOff x="79375" y="457200"/>
            <a:chExt cx="7499350" cy="2908300"/>
          </a:xfrm>
        </p:grpSpPr>
        <p:sp>
          <p:nvSpPr>
            <p:cNvPr id="4" name="Text Box 22">
              <a:extLst>
                <a:ext uri="{FF2B5EF4-FFF2-40B4-BE49-F238E27FC236}">
                  <a16:creationId xmlns:a16="http://schemas.microsoft.com/office/drawing/2014/main" id="{31B8CFDB-168F-48B9-8060-A6286B05E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650" y="914400"/>
              <a:ext cx="1006475" cy="6397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SMTP</a:t>
              </a:r>
              <a:endPara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Server 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21">
              <a:extLst>
                <a:ext uri="{FF2B5EF4-FFF2-40B4-BE49-F238E27FC236}">
                  <a16:creationId xmlns:a16="http://schemas.microsoft.com/office/drawing/2014/main" id="{BBA32B75-DA54-4984-BEEA-215254292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75" y="1463675"/>
              <a:ext cx="1006475" cy="6397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Document Source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23">
              <a:extLst>
                <a:ext uri="{FF2B5EF4-FFF2-40B4-BE49-F238E27FC236}">
                  <a16:creationId xmlns:a16="http://schemas.microsoft.com/office/drawing/2014/main" id="{930613F3-67CA-49B0-976A-A4D6024B2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250" y="1463675"/>
              <a:ext cx="1006475" cy="6397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Document Recipient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20">
              <a:extLst>
                <a:ext uri="{FF2B5EF4-FFF2-40B4-BE49-F238E27FC236}">
                  <a16:creationId xmlns:a16="http://schemas.microsoft.com/office/drawing/2014/main" id="{BFF4B41E-193C-42F0-B8D6-F20E375CC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888" y="457200"/>
              <a:ext cx="1006475" cy="6397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SMTP</a:t>
              </a:r>
              <a:endPara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Server 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F062BCF2-530D-4F50-800A-278AB9D2B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813" y="457200"/>
              <a:ext cx="1006475" cy="6397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POP3</a:t>
              </a:r>
              <a:endPara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Server 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18">
              <a:extLst>
                <a:ext uri="{FF2B5EF4-FFF2-40B4-BE49-F238E27FC236}">
                  <a16:creationId xmlns:a16="http://schemas.microsoft.com/office/drawing/2014/main" id="{FAA000CA-3388-446F-A7F4-0D9527AD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88" y="1463675"/>
              <a:ext cx="457200" cy="596900"/>
            </a:xfrm>
            <a:prstGeom prst="can">
              <a:avLst>
                <a:gd name="adj" fmla="val 32639"/>
              </a:avLst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mailbox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24677716-8FDF-4499-9504-83AB2AA67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5850" y="731838"/>
              <a:ext cx="1096963" cy="1004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0BC21AF1-CEF6-4891-AA1F-7AAF4546A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775" y="731838"/>
              <a:ext cx="18415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56D1471-29F9-406F-8570-47A5B633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488" y="1189038"/>
              <a:ext cx="365125" cy="365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770C25E2-EC61-426A-9014-066D99882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050" y="914400"/>
              <a:ext cx="639763" cy="822325"/>
            </a:xfrm>
            <a:prstGeom prst="irregularSeal1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Pb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623CE835-FF43-4002-AF22-2E9635472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9775" y="549275"/>
              <a:ext cx="366713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4AEC3EBF-4B8F-4C48-A819-F79BA718E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4275" y="1189038"/>
              <a:ext cx="3175" cy="519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26B1CCF4-91AF-4C22-8DF8-20A1135BB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639763"/>
              <a:ext cx="365125" cy="365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BA3BFA1E-89FC-494B-AB6D-59DABD2A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1096963"/>
              <a:ext cx="365125" cy="365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9B65BB6A-8C66-44D4-B0B2-E96C0C2D5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650" y="1717675"/>
              <a:ext cx="1006475" cy="6397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POP3</a:t>
              </a:r>
              <a:endPara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Server 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AutoShape 8">
              <a:extLst>
                <a:ext uri="{FF2B5EF4-FFF2-40B4-BE49-F238E27FC236}">
                  <a16:creationId xmlns:a16="http://schemas.microsoft.com/office/drawing/2014/main" id="{808377D8-3E76-46EE-98B5-C5D97453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850" y="2743200"/>
              <a:ext cx="457200" cy="622300"/>
            </a:xfrm>
            <a:prstGeom prst="can">
              <a:avLst>
                <a:gd name="adj" fmla="val 3402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mailbox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07589F79-E901-4938-97B4-A8D93CE22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925" y="1920875"/>
              <a:ext cx="1004888" cy="1004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2992DCD5-5D9E-42AA-8B10-9D915E9DB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2325" y="2925763"/>
              <a:ext cx="90488" cy="9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6749F596-DDDE-407E-A93E-6FFBE1FE8D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7925" y="2103438"/>
              <a:ext cx="9144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ADFE6F35-EBD2-4D0E-AD38-E593240D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2378075"/>
              <a:ext cx="365125" cy="365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3">
              <a:extLst>
                <a:ext uri="{FF2B5EF4-FFF2-40B4-BE49-F238E27FC236}">
                  <a16:creationId xmlns:a16="http://schemas.microsoft.com/office/drawing/2014/main" id="{513AE7C0-DD20-42DE-86DE-4B8BF86AD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4275" y="2560638"/>
              <a:ext cx="3175" cy="230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58D1B552-7A3B-4A55-B4ED-D611F8C71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813" y="2468563"/>
              <a:ext cx="1006475" cy="639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SMTP</a:t>
              </a:r>
              <a:endParaRPr kumimoji="0" lang="fr-F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Server 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E1502AEA-37AF-46D2-9A7D-D8F4E9312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2174875"/>
              <a:ext cx="365125" cy="3651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40">
            <a:extLst>
              <a:ext uri="{FF2B5EF4-FFF2-40B4-BE49-F238E27FC236}">
                <a16:creationId xmlns:a16="http://schemas.microsoft.com/office/drawing/2014/main" id="{FA657A35-C3F0-4787-9D3F-C78D55D8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2020-08-21T19:02:55Z</dcterms:created>
  <dcterms:modified xsi:type="dcterms:W3CDTF">2020-08-21T19:06:45Z</dcterms:modified>
</cp:coreProperties>
</file>