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 snapToObjects="1">
      <p:cViewPr varScale="1">
        <p:scale>
          <a:sx n="88" d="100"/>
          <a:sy n="88" d="100"/>
        </p:scale>
        <p:origin x="168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5DEC1-7871-FC43-948C-F18230C7C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9A5A3C-7A4E-AD44-B144-07A8C79B98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C6F45-90C8-5942-A84A-D94F45AB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BECF-BEF1-0E41-B98D-71622A521CFA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A4AF7-470C-0A45-957C-556E50D9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5EE4D-58D9-2E4C-BB6C-587FE43C7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9D33-8D59-B746-9E14-49C445A57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43EBC-F8C4-E745-A706-7A6EA52B9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BC4235-1742-4146-B9F7-C2DA90E5C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06C45-5C98-884F-BAA4-45AAD3E5A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BECF-BEF1-0E41-B98D-71622A521CFA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480FB-9A02-AE46-8734-3B03082D7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F9E76-8ACA-5F4A-BD58-594EFF1E6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9D33-8D59-B746-9E14-49C445A57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53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A434B9-D3EE-D54C-845C-B3AE735F36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B53567-CBA1-FE49-AFBB-3BD67B4C4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66E7C-FCA3-BF41-B5E8-0164F1426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BECF-BEF1-0E41-B98D-71622A521CFA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802B5-1828-5E47-9148-73F223AE3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9D430-4036-0044-BAB0-6348F8EA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9D33-8D59-B746-9E14-49C445A57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01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8F79B-B325-B643-8195-3C5B7CE4C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6E41A-6DDF-764B-927E-325C38943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D289-B28F-254C-B809-6E0660C15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BECF-BEF1-0E41-B98D-71622A521CFA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A3274-A743-6241-BD38-6EDC73D48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8EE8B-28DF-7A4E-9A6E-F87F65540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9D33-8D59-B746-9E14-49C445A57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47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CB64F-0512-684B-ACF0-98545C6F1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50ADB-0B35-F14E-82FE-8F95D6586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BBA28-71CE-3540-A68D-AAA57FE51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BECF-BEF1-0E41-B98D-71622A521CFA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DCC3E-F141-B74E-9383-9AF9F09BA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5D041-23F7-4844-B574-42E6F3175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9D33-8D59-B746-9E14-49C445A57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4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1DF50-4C13-B949-93AF-F5B94287E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517A6-F93D-8F42-94D3-B696E9286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04908-445E-3241-8A8B-EE413F34C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27609-1DF8-484A-8413-E111465D0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BECF-BEF1-0E41-B98D-71622A521CFA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834DC-587B-B442-A117-CC4A66A0F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D4AF28-00CE-5842-8340-012DA8F18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9D33-8D59-B746-9E14-49C445A57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54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0F66D-F117-8842-9F59-A05AEC368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7D477-8151-F549-B304-F6B5CF247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ECEB2-189B-D149-91BB-54641665D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18691-8EF0-EA43-A18C-FFF2CB8310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F6F39-76B7-2E4F-A786-05F29D7CEA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CA8DC-45BA-FE42-920D-A5D14EEB9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BECF-BEF1-0E41-B98D-71622A521CFA}" type="datetimeFigureOut">
              <a:rPr lang="en-US" smtClean="0"/>
              <a:t>8/26/20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5BCCFF-9F02-EC44-9C6B-A19DA3336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5CD038-B8A1-3142-BBA7-726F8EC20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9D33-8D59-B746-9E14-49C445A57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0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009B3-4E6A-064F-9C7C-34390209E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89D8D1-2287-3746-B7BB-222B4AD62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BECF-BEF1-0E41-B98D-71622A521CFA}" type="datetimeFigureOut">
              <a:rPr lang="en-US" smtClean="0"/>
              <a:t>8/26/20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83C120-8803-4240-A2AB-20A8F6EA3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D4499B-1691-E549-A288-DCFD1190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9D33-8D59-B746-9E14-49C445A57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8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CEBC48-7248-0D48-B0C8-AC4E357F0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BECF-BEF1-0E41-B98D-71622A521CFA}" type="datetimeFigureOut">
              <a:rPr lang="en-US" smtClean="0"/>
              <a:t>8/26/20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398673-C7BC-5045-9CE4-5493D06B9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01CCB-E51C-F748-BFB9-3B9BD9C76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9D33-8D59-B746-9E14-49C445A57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73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E48DE-2CCE-A14C-91E8-A008822B7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77D98-3A4F-A64E-BCBF-70835F305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08B5C-6854-DD49-B552-D0E93288D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C4D08-7F84-7443-8458-6222D860C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BECF-BEF1-0E41-B98D-71622A521CFA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90BBE-496E-B74A-BDF1-91C8CF246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8DAEF-F52A-9347-AEB7-9ABEBF9D1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9D33-8D59-B746-9E14-49C445A57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1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DF0E3-C013-A54C-B848-039E24487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860129-81EF-8D4E-BCCC-E779EC5309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3A2B6-0279-DF42-AC2A-B4DEC8384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07F4C-1224-3E48-9ABE-E76C91057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BECF-BEF1-0E41-B98D-71622A521CFA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4F586-E687-1B44-8BDB-1C1A8D018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5B206-79B3-714C-ABEA-5CB6502F6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9D33-8D59-B746-9E14-49C445A57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37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450C75-C01E-AA45-982E-DB3393610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F13CD-9C82-D547-B2C8-7E1172EEC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B2DCB-8E93-314C-99E5-9885770989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4BECF-BEF1-0E41-B98D-71622A521CFA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B9B5D-B8E9-F441-BFED-414B93BD29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DC24A-833D-D74B-978C-F150DECAC0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99D33-8D59-B746-9E14-49C445A57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50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>
            <a:extLst>
              <a:ext uri="{FF2B5EF4-FFF2-40B4-BE49-F238E27FC236}">
                <a16:creationId xmlns:a16="http://schemas.microsoft.com/office/drawing/2014/main" id="{2B6C8A7D-CD36-F440-A1A8-0EE6F958F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" y="477838"/>
            <a:ext cx="7118350" cy="2493962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98BF8279-E227-074A-8018-62D584BDC01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2063" y="1317625"/>
            <a:ext cx="0" cy="11334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CE22D1-7A03-1148-AAAD-3B9001F69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" y="1714500"/>
            <a:ext cx="2173288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Patient Identity Feed HL7 V3 [ITI-44]</a:t>
            </a:r>
            <a:r>
              <a:rPr kumimoji="0" lang="en-A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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83FC73-B12B-FE42-A2B3-464C8AA4C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1841500"/>
            <a:ext cx="20828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</a:t>
            </a:r>
            <a:r>
              <a:rPr kumimoji="0" lang="en-A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PIXV3 Query [ITI-45]</a:t>
            </a:r>
            <a:endParaRPr kumimoji="0" lang="en-AU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Symbol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</a:t>
            </a:r>
            <a:r>
              <a:rPr kumimoji="0" lang="en-A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PIXV3 Update Notification [ITI-46]</a:t>
            </a:r>
            <a:endParaRPr kumimoji="0" lang="en-AU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Symbol" pitchFamily="2" charset="2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D3267BE1-3473-1E49-93EA-AB5DF763B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1963" y="898525"/>
            <a:ext cx="1447800" cy="54292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Patient Identity Source</a:t>
            </a:r>
            <a:endParaRPr kumimoji="0" lang="en-AU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0DEE4DB8-306D-4747-8721-8030D5116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1488" y="2259013"/>
            <a:ext cx="1525587" cy="5715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Patient Identifier Cross-reference Manager</a:t>
            </a:r>
            <a:endParaRPr kumimoji="0" lang="en-AU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1">
            <a:extLst>
              <a:ext uri="{FF2B5EF4-FFF2-40B4-BE49-F238E27FC236}">
                <a16:creationId xmlns:a16="http://schemas.microsoft.com/office/drawing/2014/main" id="{FC7E6098-ECB3-044D-B702-9B2508830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4450" y="898525"/>
            <a:ext cx="1187450" cy="62547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Patient Identifier Cross-reference Consumer</a:t>
            </a:r>
            <a:endParaRPr kumimoji="0" lang="en-AU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E8DC57C2-FD5B-6749-9D99-E24374ABF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Line 9">
            <a:extLst>
              <a:ext uri="{FF2B5EF4-FFF2-40B4-BE49-F238E27FC236}">
                <a16:creationId xmlns:a16="http://schemas.microsoft.com/office/drawing/2014/main" id="{E95B2944-6928-1740-B286-2F7DE15628E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3808075" y="17637125"/>
            <a:ext cx="32146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rc 8">
            <a:extLst>
              <a:ext uri="{FF2B5EF4-FFF2-40B4-BE49-F238E27FC236}">
                <a16:creationId xmlns:a16="http://schemas.microsoft.com/office/drawing/2014/main" id="{7AFBA1E6-63AC-C44D-A9D9-9229F059D61D}"/>
              </a:ext>
            </a:extLst>
          </p:cNvPr>
          <p:cNvSpPr>
            <a:spLocks/>
          </p:cNvSpPr>
          <p:nvPr/>
        </p:nvSpPr>
        <p:spPr bwMode="auto">
          <a:xfrm flipV="1">
            <a:off x="16854488" y="17205325"/>
            <a:ext cx="452437" cy="433388"/>
          </a:xfrm>
          <a:custGeom>
            <a:avLst/>
            <a:gdLst>
              <a:gd name="G0" fmla="+- 0 0 0"/>
              <a:gd name="G1" fmla="+- 20962 0 0"/>
              <a:gd name="G2" fmla="+- 21600 0 0"/>
              <a:gd name="T0" fmla="*/ 5210 w 21600"/>
              <a:gd name="T1" fmla="*/ 0 h 23145"/>
              <a:gd name="T2" fmla="*/ 21489 w 21600"/>
              <a:gd name="T3" fmla="*/ 23145 h 23145"/>
              <a:gd name="T4" fmla="*/ 0 w 21600"/>
              <a:gd name="T5" fmla="*/ 20962 h 23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3145" fill="none" extrusionOk="0">
                <a:moveTo>
                  <a:pt x="5210" y="-1"/>
                </a:moveTo>
                <a:cubicBezTo>
                  <a:pt x="14839" y="2393"/>
                  <a:pt x="21600" y="11039"/>
                  <a:pt x="21600" y="20962"/>
                </a:cubicBezTo>
                <a:cubicBezTo>
                  <a:pt x="21600" y="21691"/>
                  <a:pt x="21563" y="22419"/>
                  <a:pt x="21489" y="23145"/>
                </a:cubicBezTo>
              </a:path>
              <a:path w="21600" h="23145" stroke="0" extrusionOk="0">
                <a:moveTo>
                  <a:pt x="5210" y="-1"/>
                </a:moveTo>
                <a:cubicBezTo>
                  <a:pt x="14839" y="2393"/>
                  <a:pt x="21600" y="11039"/>
                  <a:pt x="21600" y="20962"/>
                </a:cubicBezTo>
                <a:cubicBezTo>
                  <a:pt x="21600" y="21691"/>
                  <a:pt x="21563" y="22419"/>
                  <a:pt x="21489" y="23145"/>
                </a:cubicBezTo>
                <a:lnTo>
                  <a:pt x="0" y="20962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7">
            <a:extLst>
              <a:ext uri="{FF2B5EF4-FFF2-40B4-BE49-F238E27FC236}">
                <a16:creationId xmlns:a16="http://schemas.microsoft.com/office/drawing/2014/main" id="{29247784-4C00-FC43-B1C4-0A3581D165B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08513" y="14544675"/>
            <a:ext cx="0" cy="31908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6EC8259C-E8C2-F040-8CA4-3AA0BF1D6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814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748408E4-B597-7041-BE77-B05DA4F04209}"/>
              </a:ext>
            </a:extLst>
          </p:cNvPr>
          <p:cNvSpPr/>
          <p:nvPr/>
        </p:nvSpPr>
        <p:spPr>
          <a:xfrm flipV="1">
            <a:off x="3963534" y="2163616"/>
            <a:ext cx="439765" cy="446737"/>
          </a:xfrm>
          <a:prstGeom prst="arc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ine 6">
            <a:extLst>
              <a:ext uri="{FF2B5EF4-FFF2-40B4-BE49-F238E27FC236}">
                <a16:creationId xmlns:a16="http://schemas.microsoft.com/office/drawing/2014/main" id="{0EAB4D6B-3417-0D41-BDCD-F7615CFB6A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3299" y="1511753"/>
            <a:ext cx="0" cy="93934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6">
            <a:extLst>
              <a:ext uri="{FF2B5EF4-FFF2-40B4-BE49-F238E27FC236}">
                <a16:creationId xmlns:a16="http://schemas.microsoft.com/office/drawing/2014/main" id="{25E36D46-6381-654D-BBC9-5B10E1CEF907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3736551" y="2147030"/>
            <a:ext cx="0" cy="93934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46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33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2</cp:revision>
  <dcterms:created xsi:type="dcterms:W3CDTF">2020-08-12T20:35:31Z</dcterms:created>
  <dcterms:modified xsi:type="dcterms:W3CDTF">2020-08-26T19:04:03Z</dcterms:modified>
</cp:coreProperties>
</file>