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8"/>
    <p:restoredTop sz="94640"/>
  </p:normalViewPr>
  <p:slideViewPr>
    <p:cSldViewPr snapToGrid="0" snapToObjects="1">
      <p:cViewPr>
        <p:scale>
          <a:sx n="112" d="100"/>
          <a:sy n="112" d="100"/>
        </p:scale>
        <p:origin x="-536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3599-E435-E447-8331-FFA341B7D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B1C93-BFC0-3446-A598-441E9F28B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DA97-0C26-2143-B924-46D6A0EB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AB4-AA59-E341-B278-EC4ECD1DDAC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2B051-197E-804A-9206-7B674B5F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56ED-5361-3846-A998-711FE8AB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5965-6E6A-824C-B06A-6583C0CE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4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DD3D-4CA8-654E-A08C-CE4238F8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B22E0-8199-4D49-BF1C-4D096D1D0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8C620-D7CC-C34F-85C6-E201CACF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AB4-AA59-E341-B278-EC4ECD1DDAC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3535-DEE6-3C4E-A839-7EE8F69D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EA892-C4C0-9149-9AE8-BA68CD68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5965-6E6A-824C-B06A-6583C0CE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89E49-558D-314E-ADDA-288DB314F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06D75-2424-D642-AAAE-9DA95CF1F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9EE9-AFA0-F846-B922-C2ADA837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AB4-AA59-E341-B278-EC4ECD1DDAC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9A72-16A6-5047-B240-C2C6A7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48FD-C58B-FD44-874C-64DEA6B9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5965-6E6A-824C-B06A-6583C0CE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F787-3C9E-3B46-904A-046B1B2D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FE44-37F4-4440-9607-958BA4F15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3C7A-2E5D-7044-B979-D5C5E878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AB4-AA59-E341-B278-EC4ECD1DDAC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B08F-D761-8A45-ACEC-22775203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E672B-AAEF-474D-8DAF-FDBC9980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5965-6E6A-824C-B06A-6583C0CE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0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C1B7-A479-0045-A7C5-CD252EAF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B7E41-E775-414C-9653-D13309513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3D2AB-D201-4640-8D7D-5D637129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AB4-AA59-E341-B278-EC4ECD1DDAC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6A647-5E2B-CA4E-920D-BEFD4831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268D-F6CA-9643-A54D-8F7FBA99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5965-6E6A-824C-B06A-6583C0CE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5C40-5C57-BD41-87E3-E7F9B7F4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69E5-601D-E94E-AD72-3DEE1E196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E1FB5-E4C9-7D4D-B7A7-3F76D0A26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A16EC-5436-194E-8A20-8ACD2FA2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AB4-AA59-E341-B278-EC4ECD1DDAC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5DE53-9A1F-DB43-BC04-DA1619D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64EF3-C910-944C-9486-6DC4A7DB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5965-6E6A-824C-B06A-6583C0CE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90EE-2C6D-8C4E-A211-E0FAB3D8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01B65-4B3E-9D47-A9C1-E0FF71A81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53840-1312-0147-883E-9CB803E26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ED269-C7DB-7142-B897-C328B49BC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43D2F-7618-D042-ADBA-27CA01380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1AE4B-9924-AF4C-B7AD-A0A066BC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AB4-AA59-E341-B278-EC4ECD1DDAC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C02DA-44FF-404B-B729-D5B94814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91B3A-A074-EC42-8AC5-9B78C09B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5965-6E6A-824C-B06A-6583C0CE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5D8E-4395-B247-897A-1861B152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DF340-0D7F-E042-BEA6-78B2EE03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AB4-AA59-E341-B278-EC4ECD1DDAC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F0D63-4241-B742-B933-B8EB1DF7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ACB07-2983-B049-A702-35637D6B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5965-6E6A-824C-B06A-6583C0CE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372F3-E861-854E-AE7C-7138BDE0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AB4-AA59-E341-B278-EC4ECD1DDAC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1265D-4B48-DC45-800A-F78F84CD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CE1CE-9B98-E742-8504-E31227BD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5965-6E6A-824C-B06A-6583C0CE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0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0B76-7D5B-9743-B842-F26E3902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9722-F462-3647-930F-C10D654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F5077-B718-654E-8386-643778C8C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ACE12-FAA1-BE48-9FBC-6A75BB46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AB4-AA59-E341-B278-EC4ECD1DDAC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0B36F-600D-5548-96CC-27E09507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ECB9F-1B93-0D4F-A345-5FC42382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5965-6E6A-824C-B06A-6583C0CE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0E59-0A1E-A84E-B452-079BD6E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48086-EE4B-F745-B635-5C2A74AD3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5745-89AA-8F46-AEF1-DDDFFFF72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E0135-5D41-344A-A2E8-5C64C093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AB4-AA59-E341-B278-EC4ECD1DDAC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3C3A4-7B9D-6E46-BDBC-FE694687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A9A48-6425-DE49-9ABA-7EDFECF3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5965-6E6A-824C-B06A-6583C0CE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1E899-853C-EE4C-A3B2-99919479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151E7-96C9-8F48-A272-1BCE5C91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A84B-252F-8644-9F91-14CC31404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AAB4-AA59-E341-B278-EC4ECD1DDAC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4EBAE-016A-D84F-8741-E38242F79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96A39-6A1C-B94D-9EEA-C7A57D394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95965-6E6A-824C-B06A-6583C0CE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F48888-13C8-5A47-AC1F-95CC10B71187}"/>
              </a:ext>
            </a:extLst>
          </p:cNvPr>
          <p:cNvSpPr txBox="1"/>
          <p:nvPr/>
        </p:nvSpPr>
        <p:spPr>
          <a:xfrm>
            <a:off x="4103136" y="2004771"/>
            <a:ext cx="4344177" cy="2371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6C547-9423-9249-9AE0-67C9A06FEF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7" y="2918777"/>
            <a:ext cx="3070225" cy="10204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32FB8-1161-E843-B3CD-1101575B8B79}"/>
              </a:ext>
            </a:extLst>
          </p:cNvPr>
          <p:cNvSpPr txBox="1"/>
          <p:nvPr/>
        </p:nvSpPr>
        <p:spPr>
          <a:xfrm>
            <a:off x="4354285" y="2264229"/>
            <a:ext cx="387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Consent: by A. Patient.  It’s 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69C89-91F3-EA41-9B39-A5A5A2DF7271}"/>
              </a:ext>
            </a:extLst>
          </p:cNvPr>
          <p:cNvSpPr txBox="1"/>
          <p:nvPr/>
        </p:nvSpPr>
        <p:spPr>
          <a:xfrm>
            <a:off x="4103136" y="2113623"/>
            <a:ext cx="4344177" cy="20664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4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2020-08-25T18:02:51Z</dcterms:created>
  <dcterms:modified xsi:type="dcterms:W3CDTF">2020-08-25T18:06:53Z</dcterms:modified>
</cp:coreProperties>
</file>