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5"/>
    <p:restoredTop sz="94640"/>
  </p:normalViewPr>
  <p:slideViewPr>
    <p:cSldViewPr snapToGrid="0" snapToObjects="1">
      <p:cViewPr>
        <p:scale>
          <a:sx n="168" d="100"/>
          <a:sy n="168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D344-DA1B-9144-826C-C5DCB4DE1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B9631-A8CD-D545-878E-3311ECBF5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5F891-D2A4-F14E-B4AC-A6A85053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562A-012D-1A4E-A597-645759CAB22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07D6-BFF7-EB40-B9C2-F7F9A8B9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6FD4A-7758-8D42-95F1-2016D5D9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BD4A-E484-AE46-AF7A-91AFDD48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0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804C-CE10-D44C-9620-A7871D47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0230D-D928-5D4C-844E-50F225EF2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FAFEB-562A-594F-8304-6F701569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562A-012D-1A4E-A597-645759CAB22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1596-84AC-0F46-9CB4-4EE8E177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3796E-BEE6-F941-A2CE-00550460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BD4A-E484-AE46-AF7A-91AFDD48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BD8D2-67A9-6E4F-90D6-1EEEE55A2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1B537-CF78-8843-8B9F-785F862BA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CF86F-D5C0-F44E-901A-A83B7D96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562A-012D-1A4E-A597-645759CAB22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F2651-CF28-334B-90DA-2F63396C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6EC01-C967-9F46-A339-4E115044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BD4A-E484-AE46-AF7A-91AFDD48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8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503D-9D0F-F14C-8839-113E29AD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1D54-51AA-A64E-A6D3-AD4BFE41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197F0-9CC4-8C49-8C10-A3B49615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562A-012D-1A4E-A597-645759CAB22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1ACB1-6CAF-CA4B-BD49-16302800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358FB-FE82-7647-B981-8AAE7177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BD4A-E484-AE46-AF7A-91AFDD48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9752-6596-794F-853D-1E93434C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51190-AA3D-5544-AE5B-C3320726F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07833-AF46-794F-BEDF-56BB7A68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562A-012D-1A4E-A597-645759CAB22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0AD35-6486-B84B-8D3A-ACA255EF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472B-F85F-7448-A9E8-5DABD889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BD4A-E484-AE46-AF7A-91AFDD48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3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E966-BAB6-9940-A362-C2B46F8F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79D2-709B-794C-8364-0B8A213AC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97A1B-8D6A-7E44-8459-2A60F77C6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502C8-789D-7D4E-8430-4A7522C8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562A-012D-1A4E-A597-645759CAB22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9CAF9-5806-0D41-BB2B-0151D4C7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05D54-CCD8-154C-80AC-257CB002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BD4A-E484-AE46-AF7A-91AFDD48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6862-44A9-6D4D-90FB-63815B2B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81F29-FAEB-B64C-A61C-1ED723303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A1642-440E-5242-A441-B8FBF1B82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B20D9-0B8A-064F-8326-AC90B43AF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4063F-9012-DC4C-87BB-2D6B1EFB2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D6542-354B-734F-B595-D7D145AB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562A-012D-1A4E-A597-645759CAB22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79DF9-1598-B14E-8F8B-54770A8A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1F2E6-C56B-5C47-96C3-B2610C0D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BD4A-E484-AE46-AF7A-91AFDD48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0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C35C-EFA0-B247-8003-29637691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357E2-C241-9741-9DB6-D1178D72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562A-012D-1A4E-A597-645759CAB22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606C3-72F1-7E4A-906B-B0E41D8F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68164-E19E-814B-86E4-F3F04CBA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BD4A-E484-AE46-AF7A-91AFDD48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0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BD586-9003-4744-882B-D2408648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562A-012D-1A4E-A597-645759CAB22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4497A-8C09-6642-ACC1-1AE9596B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00E03-CA67-204D-8258-484477B4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BD4A-E484-AE46-AF7A-91AFDD48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89C8-8169-FD49-8539-F9B88C2B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3A29D-449A-D447-B062-4CC06FF48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3A1CD-7BD5-0541-A160-BBB6602E1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1DFEC-2265-6948-89EF-C705373F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562A-012D-1A4E-A597-645759CAB22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01DA9-6A34-B542-ACD8-569B37F6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C0F8C-7350-7A48-953E-5C873E1D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BD4A-E484-AE46-AF7A-91AFDD48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9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2782-F00E-9843-A8EF-D3E563C9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69054-73B9-434D-990F-549B218D6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E8A25-2796-C442-92F2-B2020CAED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F3099-85BD-1844-91D0-16CDFF99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562A-012D-1A4E-A597-645759CAB22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49BEE-4A1D-9145-9794-E382D447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C2046-BF91-8A44-A165-E40C4D0F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BD4A-E484-AE46-AF7A-91AFDD48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8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FE54D-B816-9545-A164-5F99343D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14FDA-E329-0540-9C8F-3CD17E705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C074-D842-8743-9AFF-A43ECF5E5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562A-012D-1A4E-A597-645759CAB22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31BC6-DB77-F04B-B1C8-B8FA22C6F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17E4B-C9BC-7943-890B-12DCFBB4B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BD4A-E484-AE46-AF7A-91AFDD48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9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17">
            <a:extLst>
              <a:ext uri="{FF2B5EF4-FFF2-40B4-BE49-F238E27FC236}">
                <a16:creationId xmlns:a16="http://schemas.microsoft.com/office/drawing/2014/main" id="{4E8B3EFB-2554-A342-B2C5-8E02062AABF1}"/>
              </a:ext>
            </a:extLst>
          </p:cNvPr>
          <p:cNvSpPr/>
          <p:nvPr/>
        </p:nvSpPr>
        <p:spPr>
          <a:xfrm>
            <a:off x="1177290" y="484505"/>
            <a:ext cx="4114800" cy="32004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70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US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Rettangolo 1">
            <a:extLst>
              <a:ext uri="{FF2B5EF4-FFF2-40B4-BE49-F238E27FC236}">
                <a16:creationId xmlns:a16="http://schemas.microsoft.com/office/drawing/2014/main" id="{202A4715-94BE-0F4D-B965-1E989ED47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890" y="1883535"/>
            <a:ext cx="1143000" cy="4572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 Metadata Notification Recipient</a:t>
            </a:r>
            <a:endParaRPr kumimoji="0" lang="it-IT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ttangolo 3">
            <a:extLst>
              <a:ext uri="{FF2B5EF4-FFF2-40B4-BE49-F238E27FC236}">
                <a16:creationId xmlns:a16="http://schemas.microsoft.com/office/drawing/2014/main" id="{FF3F20C3-53BB-DA45-8CD0-087A3EBB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943" y="2999105"/>
            <a:ext cx="1143000" cy="4572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 Metadata Subscriber</a:t>
            </a:r>
            <a:endParaRPr kumimoji="0" lang="it-IT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94E51DC-3654-5644-8974-D47709362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090" y="703446"/>
            <a:ext cx="1143000" cy="4572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 Metadata Publisher</a:t>
            </a:r>
            <a:endParaRPr kumimoji="0" lang="it-IT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Connettore 1 8">
            <a:extLst>
              <a:ext uri="{FF2B5EF4-FFF2-40B4-BE49-F238E27FC236}">
                <a16:creationId xmlns:a16="http://schemas.microsoft.com/office/drawing/2014/main" id="{DF93A18A-75D0-AD45-93E0-249FC1D4B6A2}"/>
              </a:ext>
            </a:extLst>
          </p:cNvPr>
          <p:cNvCxnSpPr/>
          <p:nvPr/>
        </p:nvCxnSpPr>
        <p:spPr>
          <a:xfrm>
            <a:off x="2180590" y="1170305"/>
            <a:ext cx="0" cy="18288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ttangolo 4">
            <a:extLst>
              <a:ext uri="{FF2B5EF4-FFF2-40B4-BE49-F238E27FC236}">
                <a16:creationId xmlns:a16="http://schemas.microsoft.com/office/drawing/2014/main" id="{B75A6317-62D2-D04A-BD59-645E250B5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090" y="1848118"/>
            <a:ext cx="1143000" cy="4572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 Metadata Notification Broker</a:t>
            </a:r>
            <a:endParaRPr kumimoji="0" lang="it-IT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4D7CD959-D6AD-1240-A30A-76A34728102F}"/>
              </a:ext>
            </a:extLst>
          </p:cNvPr>
          <p:cNvCxnSpPr/>
          <p:nvPr/>
        </p:nvCxnSpPr>
        <p:spPr>
          <a:xfrm flipH="1">
            <a:off x="2777490" y="2084705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sella di testo 12">
            <a:extLst>
              <a:ext uri="{FF2B5EF4-FFF2-40B4-BE49-F238E27FC236}">
                <a16:creationId xmlns:a16="http://schemas.microsoft.com/office/drawing/2014/main" id="{2C36EC7B-D723-C840-86E7-816293B88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443" y="1335766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en-US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</a:t>
            </a:r>
            <a:r>
              <a:rPr kumimoji="0" lang="it-IT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it-IT" altLang="en-US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Metadata</a:t>
            </a:r>
            <a:r>
              <a:rPr kumimoji="0" lang="it-IT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it-IT" altLang="en-US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Publish</a:t>
            </a:r>
            <a:r>
              <a:rPr kumimoji="0" lang="it-IT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[ITI-54]</a:t>
            </a:r>
            <a:endParaRPr kumimoji="0" lang="it-IT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sella di testo 13">
            <a:extLst>
              <a:ext uri="{FF2B5EF4-FFF2-40B4-BE49-F238E27FC236}">
                <a16:creationId xmlns:a16="http://schemas.microsoft.com/office/drawing/2014/main" id="{4F1B1EDE-DCD8-D543-8BAC-24DC3CA48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854" y="254190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en-US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</a:t>
            </a:r>
            <a:r>
              <a:rPr kumimoji="0" lang="it-IT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it-IT" altLang="en-US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Metadata</a:t>
            </a:r>
            <a:r>
              <a:rPr kumimoji="0" lang="it-IT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it-IT" altLang="en-US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Subscribe</a:t>
            </a:r>
            <a:r>
              <a:rPr kumimoji="0" lang="it-IT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[ITI-52]</a:t>
            </a:r>
            <a:endParaRPr kumimoji="0" lang="it-IT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asella di testo 14">
            <a:extLst>
              <a:ext uri="{FF2B5EF4-FFF2-40B4-BE49-F238E27FC236}">
                <a16:creationId xmlns:a16="http://schemas.microsoft.com/office/drawing/2014/main" id="{59FC5B6F-EEAD-1F4A-AC6D-A0E1CFD87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940" y="1737812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en-US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</a:t>
            </a:r>
            <a:r>
              <a:rPr kumimoji="0" lang="it-IT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it-IT" altLang="en-US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Metadata</a:t>
            </a:r>
            <a:r>
              <a:rPr kumimoji="0" lang="it-IT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it-IT" altLang="en-US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Notify</a:t>
            </a:r>
            <a:r>
              <a:rPr kumimoji="0" lang="it-IT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[ITI-53]</a:t>
            </a:r>
            <a:endParaRPr kumimoji="0" lang="it-IT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A595AE9-CDF5-8846-A32C-251338904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5EDA43BF-3736-2441-B2EB-691D8E620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6B1A271F-53E3-9A45-B7C3-91EB45E6DBFD}"/>
              </a:ext>
            </a:extLst>
          </p:cNvPr>
          <p:cNvSpPr/>
          <p:nvPr/>
        </p:nvSpPr>
        <p:spPr>
          <a:xfrm>
            <a:off x="2232659" y="1415751"/>
            <a:ext cx="45719" cy="15489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5C0754EF-8893-7642-95C5-21EEC2860F6C}"/>
              </a:ext>
            </a:extLst>
          </p:cNvPr>
          <p:cNvSpPr/>
          <p:nvPr/>
        </p:nvSpPr>
        <p:spPr>
          <a:xfrm rot="16200000">
            <a:off x="3166124" y="1949149"/>
            <a:ext cx="45719" cy="15489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3301240F-C545-6240-AF8F-DB54C8C565E0}"/>
              </a:ext>
            </a:extLst>
          </p:cNvPr>
          <p:cNvSpPr/>
          <p:nvPr/>
        </p:nvSpPr>
        <p:spPr>
          <a:xfrm rot="10800000">
            <a:off x="2242181" y="2615910"/>
            <a:ext cx="45719" cy="15489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8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2020-08-12T20:48:12Z</dcterms:created>
  <dcterms:modified xsi:type="dcterms:W3CDTF">2020-08-25T20:09:17Z</dcterms:modified>
</cp:coreProperties>
</file>