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85AF68F3-8768-0B41-BC7E-467A8795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52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1EC3054-AD00-47EB-B322-F35F802E5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132589"/>
              </p:ext>
            </p:extLst>
          </p:nvPr>
        </p:nvGraphicFramePr>
        <p:xfrm>
          <a:off x="1087955" y="812805"/>
          <a:ext cx="8186674" cy="514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Picture" r:id="rId3" imgW="3061716" imgH="1949196" progId="Word.Picture.8">
                  <p:embed/>
                </p:oleObj>
              </mc:Choice>
              <mc:Fallback>
                <p:oleObj name="Picture" r:id="rId3" imgW="3061716" imgH="1949196" progId="Word.Picture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955" y="812805"/>
                        <a:ext cx="8186674" cy="5148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John Moehrke</cp:lastModifiedBy>
  <cp:revision>3</cp:revision>
  <dcterms:created xsi:type="dcterms:W3CDTF">2020-11-11T02:53:02Z</dcterms:created>
  <dcterms:modified xsi:type="dcterms:W3CDTF">2020-11-12T03:57:33Z</dcterms:modified>
</cp:coreProperties>
</file>