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F63FF6-35E5-324E-92BD-3193158A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517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64DD9D2-D950-6141-9EC6-5A511BB95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7670"/>
              </p:ext>
            </p:extLst>
          </p:nvPr>
        </p:nvGraphicFramePr>
        <p:xfrm>
          <a:off x="4366517" y="2844800"/>
          <a:ext cx="3086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icture" r:id="rId3" imgW="3086100" imgH="571500" progId="Word.Picture.8">
                  <p:embed/>
                </p:oleObj>
              </mc:Choice>
              <mc:Fallback>
                <p:oleObj name="Picture" r:id="rId3" imgW="3086100" imgH="57150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517" y="2844800"/>
                        <a:ext cx="3086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5</cp:revision>
  <dcterms:created xsi:type="dcterms:W3CDTF">2020-11-11T02:53:02Z</dcterms:created>
  <dcterms:modified xsi:type="dcterms:W3CDTF">2020-11-11T03:12:01Z</dcterms:modified>
</cp:coreProperties>
</file>