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E0F63FF6-35E5-324E-92BD-3193158A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517" y="284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30EA22E9-7F08-5042-A200-1197C871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083" y="19315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9F803DA-14F8-8542-93FE-C8FC7DD3EF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28655"/>
              </p:ext>
            </p:extLst>
          </p:nvPr>
        </p:nvGraphicFramePr>
        <p:xfrm>
          <a:off x="3863083" y="1931541"/>
          <a:ext cx="39116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icture" r:id="rId3" imgW="5130800" imgH="2286000" progId="Word.Picture.8">
                  <p:embed/>
                </p:oleObj>
              </mc:Choice>
              <mc:Fallback>
                <p:oleObj name="Picture" r:id="rId3" imgW="5130800" imgH="2286000" progId="Word.Picture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077"/>
                      <a:stretch>
                        <a:fillRect/>
                      </a:stretch>
                    </p:blipFill>
                    <p:spPr bwMode="auto">
                      <a:xfrm>
                        <a:off x="3863083" y="1931541"/>
                        <a:ext cx="39116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8</cp:revision>
  <dcterms:created xsi:type="dcterms:W3CDTF">2020-11-11T02:53:02Z</dcterms:created>
  <dcterms:modified xsi:type="dcterms:W3CDTF">2020-11-11T03:24:29Z</dcterms:modified>
</cp:coreProperties>
</file>