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F63FF6-35E5-324E-92BD-3193158A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517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F85AD541-2629-D648-B719-82598E5C4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56275"/>
              </p:ext>
            </p:extLst>
          </p:nvPr>
        </p:nvGraphicFramePr>
        <p:xfrm>
          <a:off x="3893906" y="2116476"/>
          <a:ext cx="3848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014"/>
                      <a:stretch>
                        <a:fillRect/>
                      </a:stretch>
                    </p:blipFill>
                    <p:spPr bwMode="auto">
                      <a:xfrm>
                        <a:off x="3893906" y="2116476"/>
                        <a:ext cx="38481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9</cp:revision>
  <dcterms:created xsi:type="dcterms:W3CDTF">2020-11-11T02:53:02Z</dcterms:created>
  <dcterms:modified xsi:type="dcterms:W3CDTF">2020-11-11T03:29:49Z</dcterms:modified>
</cp:coreProperties>
</file>