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4199DB7E-C59D-C04C-86A3-00CF857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A8A262DC-4B01-BC4C-88F6-7A56ACD2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890" y="2280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2918FC89-7CB5-2945-81BC-76D3BAFC2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27895"/>
              </p:ext>
            </p:extLst>
          </p:nvPr>
        </p:nvGraphicFramePr>
        <p:xfrm>
          <a:off x="3780890" y="2280863"/>
          <a:ext cx="42037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icture" r:id="rId3" imgW="5499100" imgH="1981200" progId="Word.Picture.8">
                  <p:embed/>
                </p:oleObj>
              </mc:Choice>
              <mc:Fallback>
                <p:oleObj name="Picture" r:id="rId3" imgW="5499100" imgH="1981200" progId="Word.Picture.8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806" r="11980"/>
                      <a:stretch>
                        <a:fillRect/>
                      </a:stretch>
                    </p:blipFill>
                    <p:spPr bwMode="auto">
                      <a:xfrm>
                        <a:off x="3780890" y="2280863"/>
                        <a:ext cx="4203700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14</cp:revision>
  <dcterms:created xsi:type="dcterms:W3CDTF">2020-11-11T02:53:02Z</dcterms:created>
  <dcterms:modified xsi:type="dcterms:W3CDTF">2020-11-11T03:47:24Z</dcterms:modified>
</cp:coreProperties>
</file>