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AF61-584C-944A-AA7F-371B12609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881A6-9082-024F-A2DF-05B12AD9E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7D66-F6D3-1442-BCC9-17778CBFF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B8994-9886-9044-A1F5-B0F4A01CE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55E5C-5BC1-F447-8B6C-34A7A657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34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2496-D45F-6B41-8669-08CAE3E0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B847B-FF5F-704F-B4E1-DE88D2A35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88072-2FD7-C84F-8CC4-DAA033E38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AF95A-BB17-3B49-BE2D-6B703FACA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7D00-795C-884A-BCBE-70D27E941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4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D8AD6D-B875-A94B-B63D-7F557CC80B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4476B-76BD-FD4F-B72B-2F2F8CC2A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1BD59-368E-8244-BDE2-E5E1FDD57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A27CF-CCF4-0749-880C-3EAB858BC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AFF9E-22BB-5E4D-A329-F5CB07907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5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83458-F106-9949-899F-8FAF4931E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72F8E-B6AB-DF49-9218-983438437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0A738-52A6-D948-AD71-538AE24F2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CC266-4F73-D944-9F61-508570EF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ED5FB-F1E4-DC47-A856-35B34A06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5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53B5F-AD6E-7447-9924-082492079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0859D-D499-4647-9D46-779A91F80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97DBE-5464-1D4E-AC2A-7F397EF1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35417-5EDE-5945-A068-A6EC96289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6B688-9C4A-274E-BF68-5136FA74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4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2AA1D-C86B-CE47-BEA8-0648C4552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4991F-EEC5-3847-90C2-21824BD28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0B241-D3C4-AB42-8C08-9F82FC915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D415A-F10D-A840-8D90-3C70AE4B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E5F5F-2630-714B-AB5D-78CFAA71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DE9EA-23D2-DE42-A637-34431311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1F46-A09C-DD45-A9DE-50D13C5A2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D88C4-CFB2-F94B-A359-2EE9233D0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97A9C-D0E5-6948-814C-2EEB7AFF4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A952C1-9B6E-A549-A271-1F54394B3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143414-4535-324E-BBF9-30926D595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6B621C-84E8-724D-9B3D-2A2F03BD3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FF6878-0797-E942-AD1A-B97EAE1F1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D6C0DF-3ED2-5C4E-A777-02BA5951C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81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C8AD4-6ACA-4D4B-A054-A23B528E8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82A6F7-1436-F349-8A2A-D59EFCF5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C0B5D3-4204-0948-B99F-7661ACA7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3824E-4A0B-4242-9D28-F8D3DB473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7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FC4169-3F55-2243-8EA4-E7C9FA80E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1467E-FA48-0B40-8659-F89D7375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C48D4-0D54-9049-84BB-A7231E611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5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907BC-4DCA-DF46-BAB9-DBCC84B45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674FA-FED2-3B43-9503-71BAA9184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C1A5B-C1E2-3946-ADD6-4B1FA926D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5A6A7-CD6C-2B49-82F7-283594B87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A1752-C51B-304D-992F-DBA464916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13431-C5E6-6D41-8488-B17B3EC29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3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629E8-3F69-AA46-8C2B-2112BB2EC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58761-F2AE-8140-A857-E612991F1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5B048-79F2-5B4E-92A4-C202BFDF3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E066D-8526-5E41-A2FF-F9E73F931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7F28E-939B-0D49-9237-C2FB41884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D358B-E4BA-B247-BC11-FA2685C2A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8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80AC5-181D-164B-9608-209158A47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41C48-C8FA-8D4D-975A-BD3B1252D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56E4C-36FC-9342-BCB7-5B3D5670F4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4E436-1ABA-7B4F-A301-38C5424231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2ABCD-D5E4-2B44-8607-C4C571E5E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6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93" descr="PRPA_RM201307IHE">
            <a:extLst>
              <a:ext uri="{FF2B5EF4-FFF2-40B4-BE49-F238E27FC236}">
                <a16:creationId xmlns:a16="http://schemas.microsoft.com/office/drawing/2014/main" id="{65B1BE87-A981-2945-91AC-D737DA74C31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175" y="984885"/>
            <a:ext cx="4311650" cy="48882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9371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Blackmon</dc:creator>
  <cp:lastModifiedBy>Matt Blackmon</cp:lastModifiedBy>
  <cp:revision>20</cp:revision>
  <dcterms:created xsi:type="dcterms:W3CDTF">2020-11-11T02:53:02Z</dcterms:created>
  <dcterms:modified xsi:type="dcterms:W3CDTF">2020-11-11T11:53:37Z</dcterms:modified>
</cp:coreProperties>
</file>