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 descr="MCCI_RM000100UV">
            <a:extLst>
              <a:ext uri="{FF2B5EF4-FFF2-40B4-BE49-F238E27FC236}">
                <a16:creationId xmlns:a16="http://schemas.microsoft.com/office/drawing/2014/main" id="{BC6CEC13-707A-3E46-AF6D-F16F9070B9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27" y="1642427"/>
            <a:ext cx="5859145" cy="3573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35</cp:revision>
  <dcterms:created xsi:type="dcterms:W3CDTF">2020-11-11T02:53:02Z</dcterms:created>
  <dcterms:modified xsi:type="dcterms:W3CDTF">2020-11-11T12:59:15Z</dcterms:modified>
</cp:coreProperties>
</file>