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8">
            <a:extLst>
              <a:ext uri="{FF2B5EF4-FFF2-40B4-BE49-F238E27FC236}">
                <a16:creationId xmlns:a16="http://schemas.microsoft.com/office/drawing/2014/main" id="{D573E147-E5D9-EC43-BF6B-8522C7D7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B14EA7B2-22B8-E147-B09B-57958CD421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2" y="1867535"/>
            <a:ext cx="4930775" cy="3122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38</cp:revision>
  <dcterms:created xsi:type="dcterms:W3CDTF">2020-11-11T02:53:02Z</dcterms:created>
  <dcterms:modified xsi:type="dcterms:W3CDTF">2020-11-11T13:34:43Z</dcterms:modified>
</cp:coreProperties>
</file>