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91"/>
    <p:restoredTop sz="94640"/>
  </p:normalViewPr>
  <p:slideViewPr>
    <p:cSldViewPr snapToGrid="0" snapToObjects="1">
      <p:cViewPr>
        <p:scale>
          <a:sx n="68" d="100"/>
          <a:sy n="68" d="100"/>
        </p:scale>
        <p:origin x="5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7085-DD69-764B-9685-7437CB02F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7822F-E60D-4B4B-87C6-3C217C279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1418-EFC2-4946-A3F1-66A52CD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A70F-8B53-D648-B237-C1C6CB84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0D00-3E72-824B-8DED-593C9FD6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C2AD-E428-5442-A975-D809EB1F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439DE-4CD9-A143-A164-2FEC7832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65B2-B1D1-C749-9EDE-12C1B69B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3225-28FD-7444-BB95-27587C73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E73E-A486-2749-9636-D4ADC234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4939A-7AD3-BC4D-AC5F-C44430772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550F-C67A-DA48-A4C4-B48F96BC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F65D-B1B5-B04A-8AF8-ABBF646E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C498-579F-7944-89B8-506BFCD6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4404-4A0A-A14D-8489-2F528F4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D80E-F201-0A4C-B98D-3D6134D6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815C-D5F7-F648-91C5-98D39591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984D-5780-F149-BB6E-23E03BB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BECD-DB1C-D041-B7C7-6E1A3911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4360-0591-D845-92B4-509A853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A88-BE71-2A4B-8E38-6AC1846E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83C6-AC4D-CD44-9964-9CD5F749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3CC3-6206-1D48-B23D-E6F0CAB8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0E8B-1D7E-8946-BD8D-83C30311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BCD7-1A4C-004F-8D7B-54A72A32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050C-73A5-FF40-A671-A139D234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C597-A9D4-644B-ABD7-A66A4548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9315B-867C-CC49-B7A1-D696CBC5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EC0E-9B40-B945-97C8-A291EF9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610FE-63C2-3842-9DAA-4014F95B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AA43E-944D-0644-ADB2-2986D8DB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14F2-E42F-2346-BB11-96B9FE84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AE65-0282-4A4A-8A60-2BD410C4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08CE-549F-334E-9CE0-9C764174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D0AC2-E0AC-764B-A680-C600793E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42715-758D-4445-8129-B4F35F5E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BE407-60D2-4E43-A719-F4A23819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60D6C-786E-0144-80EE-F988CC0E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3CA47-909D-8D49-B341-04495E5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9F53-A3AA-4543-9C8E-56495551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DAFD8-FD07-0B4B-99B3-B3FB6A77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D429A-1D0C-C846-A9F1-1AAB9091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F720-B189-0140-9EBB-C1294CF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9DCEA-906A-034D-AD6D-A0EB160F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EBC14-4C7C-2B4E-82C7-66E1EB45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D4B08-B11C-5240-BBB5-073E9DF2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33C4-27D6-AA45-9844-B74B1FCA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0B90-1111-9D47-8726-6E04EDB4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68D5A-C148-234D-9691-8D18CD25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1D335-ABDC-2648-9A81-3E99C568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3241-29F0-BB41-9E80-BB94CF34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AD67-885E-044C-90AC-735C64FD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66AC-EDA9-674A-ACB0-2D5ECFD2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88D6A-A14A-0A4C-87D7-B970B4AF8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5D7C-9653-2C48-BA5D-55F9704A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AD91-B165-874E-9BD3-E7CD3DB4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34069-0666-2F45-B7BE-0C8F2EC9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69CC5-0009-7C47-8750-9DF6E0EB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283D-17E8-CE48-9A10-8CC8950B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F16F-AB7A-F948-8F27-0D06A935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36035-7B46-1E49-961F-5D5D0C358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00E5-DA9D-3440-8B2E-D86CD1484F6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E8CB-4471-1744-B318-69BA04FF4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29F4-1B15-384C-B535-E8EF3806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41BE-3B72-6A41-B604-2DD3F29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8FEA3-B7A8-C442-844C-D51FBB760B30}"/>
              </a:ext>
            </a:extLst>
          </p:cNvPr>
          <p:cNvSpPr txBox="1"/>
          <p:nvPr/>
        </p:nvSpPr>
        <p:spPr>
          <a:xfrm>
            <a:off x="1467172" y="945395"/>
            <a:ext cx="417637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Initiating Community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5C2C5-C151-844E-801D-2F99BE973EB3}"/>
              </a:ext>
            </a:extLst>
          </p:cNvPr>
          <p:cNvSpPr txBox="1"/>
          <p:nvPr/>
        </p:nvSpPr>
        <p:spPr>
          <a:xfrm>
            <a:off x="8127548" y="890060"/>
            <a:ext cx="336969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Responding Community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B1D28-9C3B-5E4B-A616-096D212D10D0}"/>
              </a:ext>
            </a:extLst>
          </p:cNvPr>
          <p:cNvSpPr txBox="1"/>
          <p:nvPr/>
        </p:nvSpPr>
        <p:spPr>
          <a:xfrm>
            <a:off x="4270122" y="4096430"/>
            <a:ext cx="1652765" cy="64633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Initiating</a:t>
            </a:r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F12A8-042D-1C4E-8E4C-5BD25B45CFD2}"/>
              </a:ext>
            </a:extLst>
          </p:cNvPr>
          <p:cNvSpPr txBox="1"/>
          <p:nvPr/>
        </p:nvSpPr>
        <p:spPr>
          <a:xfrm>
            <a:off x="7870302" y="4096431"/>
            <a:ext cx="1652765" cy="646331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Responding</a:t>
            </a:r>
          </a:p>
          <a:p>
            <a:pPr algn="ctr"/>
            <a:r>
              <a:rPr lang="en-US" dirty="0"/>
              <a:t>Gateway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F85DD9-1BB9-0347-8E87-9C4BB7D7FCA0}"/>
              </a:ext>
            </a:extLst>
          </p:cNvPr>
          <p:cNvCxnSpPr>
            <a:cxnSpLocks/>
          </p:cNvCxnSpPr>
          <p:nvPr/>
        </p:nvCxnSpPr>
        <p:spPr>
          <a:xfrm>
            <a:off x="5922887" y="4294094"/>
            <a:ext cx="1947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A2F22-27BC-414D-98A5-C31FFD0C8082}"/>
              </a:ext>
            </a:extLst>
          </p:cNvPr>
          <p:cNvCxnSpPr>
            <a:cxnSpLocks/>
          </p:cNvCxnSpPr>
          <p:nvPr/>
        </p:nvCxnSpPr>
        <p:spPr>
          <a:xfrm>
            <a:off x="5922887" y="4585444"/>
            <a:ext cx="1936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9EDD47-63AA-B145-97D4-F258B290EB78}"/>
              </a:ext>
            </a:extLst>
          </p:cNvPr>
          <p:cNvSpPr txBox="1"/>
          <p:nvPr/>
        </p:nvSpPr>
        <p:spPr>
          <a:xfrm>
            <a:off x="6055084" y="3702797"/>
            <a:ext cx="186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Gateway Query [ITI-38]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71DEE-0C34-AD46-BFA3-921A71F4B049}"/>
              </a:ext>
            </a:extLst>
          </p:cNvPr>
          <p:cNvCxnSpPr>
            <a:cxnSpLocks/>
          </p:cNvCxnSpPr>
          <p:nvPr/>
        </p:nvCxnSpPr>
        <p:spPr>
          <a:xfrm>
            <a:off x="7500643" y="4140200"/>
            <a:ext cx="262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A70618-3919-FE46-B811-BA1F3EAFA992}"/>
              </a:ext>
            </a:extLst>
          </p:cNvPr>
          <p:cNvSpPr txBox="1"/>
          <p:nvPr/>
        </p:nvSpPr>
        <p:spPr>
          <a:xfrm>
            <a:off x="6037325" y="4542364"/>
            <a:ext cx="186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Gateway Retrieve [ITI-39]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194551-CA4D-4340-A58C-3DDD469854B5}"/>
              </a:ext>
            </a:extLst>
          </p:cNvPr>
          <p:cNvCxnSpPr>
            <a:cxnSpLocks/>
          </p:cNvCxnSpPr>
          <p:nvPr/>
        </p:nvCxnSpPr>
        <p:spPr>
          <a:xfrm>
            <a:off x="7507755" y="4720336"/>
            <a:ext cx="262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91EA34-3BF6-BE4F-AEF0-6EF6D808E56E}"/>
              </a:ext>
            </a:extLst>
          </p:cNvPr>
          <p:cNvSpPr txBox="1"/>
          <p:nvPr/>
        </p:nvSpPr>
        <p:spPr>
          <a:xfrm>
            <a:off x="1723991" y="2218006"/>
            <a:ext cx="1652765" cy="1200329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Document Consumer</a:t>
            </a:r>
          </a:p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B13012-5C56-7C4E-894B-E7840D215552}"/>
              </a:ext>
            </a:extLst>
          </p:cNvPr>
          <p:cNvSpPr txBox="1"/>
          <p:nvPr/>
        </p:nvSpPr>
        <p:spPr>
          <a:xfrm>
            <a:off x="3657668" y="1713494"/>
            <a:ext cx="186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Stored Query [ITI-18]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19069B-65E8-3E4D-BBD8-8E31B8C9E7A3}"/>
              </a:ext>
            </a:extLst>
          </p:cNvPr>
          <p:cNvSpPr txBox="1"/>
          <p:nvPr/>
        </p:nvSpPr>
        <p:spPr>
          <a:xfrm>
            <a:off x="3390968" y="2501337"/>
            <a:ext cx="196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Document Set [ITI-43]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5C0182-59B9-C84E-9E94-4D36F272F86D}"/>
              </a:ext>
            </a:extLst>
          </p:cNvPr>
          <p:cNvCxnSpPr>
            <a:cxnSpLocks/>
          </p:cNvCxnSpPr>
          <p:nvPr/>
        </p:nvCxnSpPr>
        <p:spPr>
          <a:xfrm>
            <a:off x="5189613" y="1789694"/>
            <a:ext cx="0" cy="481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40933D-2CA8-D24B-AEAD-79364613D7F0}"/>
              </a:ext>
            </a:extLst>
          </p:cNvPr>
          <p:cNvCxnSpPr>
            <a:cxnSpLocks/>
          </p:cNvCxnSpPr>
          <p:nvPr/>
        </p:nvCxnSpPr>
        <p:spPr>
          <a:xfrm>
            <a:off x="4639879" y="2812518"/>
            <a:ext cx="0" cy="40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FBA77D-B539-FC47-B6AF-9C518D758DB8}"/>
              </a:ext>
            </a:extLst>
          </p:cNvPr>
          <p:cNvCxnSpPr>
            <a:cxnSpLocks/>
          </p:cNvCxnSpPr>
          <p:nvPr/>
        </p:nvCxnSpPr>
        <p:spPr>
          <a:xfrm>
            <a:off x="3390968" y="2450999"/>
            <a:ext cx="1531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4592DFE0-495F-EC42-B12F-605199D2EB23}"/>
              </a:ext>
            </a:extLst>
          </p:cNvPr>
          <p:cNvSpPr/>
          <p:nvPr/>
        </p:nvSpPr>
        <p:spPr>
          <a:xfrm>
            <a:off x="4584308" y="2456221"/>
            <a:ext cx="691232" cy="675009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6CAAA0-BB6A-404E-80E7-36CD005ACB39}"/>
              </a:ext>
            </a:extLst>
          </p:cNvPr>
          <p:cNvCxnSpPr>
            <a:cxnSpLocks/>
          </p:cNvCxnSpPr>
          <p:nvPr/>
        </p:nvCxnSpPr>
        <p:spPr>
          <a:xfrm flipH="1" flipV="1">
            <a:off x="5275540" y="2761020"/>
            <a:ext cx="24566" cy="1293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3509F3-0260-7045-8174-B584EB5C287C}"/>
              </a:ext>
            </a:extLst>
          </p:cNvPr>
          <p:cNvCxnSpPr>
            <a:cxnSpLocks/>
          </p:cNvCxnSpPr>
          <p:nvPr/>
        </p:nvCxnSpPr>
        <p:spPr>
          <a:xfrm flipV="1">
            <a:off x="4633356" y="3581399"/>
            <a:ext cx="0" cy="492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4055EB-1363-9344-8480-5FEC8305D990}"/>
              </a:ext>
            </a:extLst>
          </p:cNvPr>
          <p:cNvCxnSpPr>
            <a:cxnSpLocks/>
          </p:cNvCxnSpPr>
          <p:nvPr/>
        </p:nvCxnSpPr>
        <p:spPr>
          <a:xfrm flipV="1">
            <a:off x="3390968" y="3232049"/>
            <a:ext cx="884245" cy="5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B91220DE-3757-A14F-ABDB-0CE84EE553FC}"/>
              </a:ext>
            </a:extLst>
          </p:cNvPr>
          <p:cNvSpPr/>
          <p:nvPr/>
        </p:nvSpPr>
        <p:spPr>
          <a:xfrm>
            <a:off x="3936608" y="3237271"/>
            <a:ext cx="691232" cy="675009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4</cp:revision>
  <dcterms:created xsi:type="dcterms:W3CDTF">2020-08-25T17:26:43Z</dcterms:created>
  <dcterms:modified xsi:type="dcterms:W3CDTF">2020-08-25T18:00:52Z</dcterms:modified>
</cp:coreProperties>
</file>