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95B5-AEA4-594A-BF65-197EBF3C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E9DD-67B5-E04F-872C-68A1CFFD2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46ED-28FA-CC45-A64E-F7587C71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1C2C-EB38-2C41-A587-D1D2D7A8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3416-CBFF-2A43-8ABB-04A1D343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178D-5923-6D44-BAE1-8563490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D5E9B-8724-4747-AA3E-B85671C6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272A-5F09-E44D-B8F6-E101D47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0B96-BFC1-A349-9AAD-B207219D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7DC8-A4B2-784C-A168-F9FEA440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DDEB5-D7DC-4C47-8125-FC5691B52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A571-C9ED-324E-8285-14C8224F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FBF0-6562-7E4A-AD68-FAA8757F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E879-0DD8-A040-8B8F-5C433488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3553-E6ED-4245-8B9A-1843898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7179-7B34-914B-8BFB-EAEED1E3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651E-1730-DC4E-9141-B469007E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8BD3-9C24-5646-A51A-4898DD0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C4AA-E2E2-BF45-87C3-2E04086A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005A-CCB8-BD47-A6DF-C58AC15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711-6F1E-0D40-9409-B821E576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CF13-22CF-0B49-BB93-CEA1241F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8035-C0E6-EB45-BEF5-6559A97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CFC8-14EC-2D4E-AF42-A33371CC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1761-1DA9-2C47-9E16-4D54F020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313E-65AE-5F47-AEFE-E90AAD3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B8E5-706C-BE40-B545-E744FC7DF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CD45-FA44-9843-A32F-844491F9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506C-E50B-404E-AC72-BACB48D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0C07-B2BC-554C-8D97-ED108DB1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76FF-02A1-DA42-B710-40529379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7A6B-95DE-AE49-AFC8-5BFC46A1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0FC6D-4E4B-8C44-A65E-E274BED1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6E88-2FB9-814A-A635-4FA921D9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E397-F798-7A4B-85F7-9F5142E1C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52004-8618-2442-B8E7-3BD1B82B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8844A-C02F-0A4D-9733-52EC65DB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4858E-9241-DF42-B4F0-9B91A808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2422F-E80F-9F49-8298-B70C4330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151-5985-3B4D-AFD6-2E3659BC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1259-1506-6D47-A944-B67BB5F9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C9372-3664-C14C-8905-80F3F9C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FCBD4-B950-654A-BCC6-9C679F00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88AD4-A3E0-C743-817C-21C98C8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BD7D7-4D24-614C-A4F1-B933DA03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2631-59B4-2143-8F58-303104E1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75E7-89C3-0244-A8FB-0F6C5ECB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E8B6-7FAC-A048-8845-A87E2FB9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4954-317C-224C-86AA-1161563C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95B3-24F0-FA4F-87DE-DB67A82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5E71-19BC-C94B-820F-2041F57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FD73-DA1E-DC45-9695-56232871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4C9-A26F-C647-8863-2BF4E844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B3AD-6967-7F45-8DEF-2030A8754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DA50-4120-E048-993E-A362D4A4F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D2928-B67F-C840-ABA6-CF4447C2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AC6E-5C95-464B-B9CD-514A2D03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2777-0A47-7346-BD95-A481C99B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DA333-D041-0442-986A-8A957CFC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0317-9FF1-2542-923D-53EF8CB1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4072-A3F9-1D43-B93E-BD0D370D0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4208-29DA-9C48-BF9B-CD565F5E69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3340-A83D-ED46-BA3E-2C5D36C4B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52EE-E029-5249-8BB0-0ADABD316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EEFC-F295-114D-8C63-9F9CB6F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1922E70-4676-864B-933B-C3C84BF5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EC3359-1CE2-5F43-8FD0-12A8E71B0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9182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6299200" imgH="3657600" progId="Word.Picture.8">
                  <p:embed/>
                </p:oleObj>
              </mc:Choice>
              <mc:Fallback>
                <p:oleObj name="Picture" r:id="rId3" imgW="6299200" imgH="36576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918200" cy="347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1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2020-08-25T18:12:39Z</dcterms:created>
  <dcterms:modified xsi:type="dcterms:W3CDTF">2020-08-25T18:15:15Z</dcterms:modified>
</cp:coreProperties>
</file>