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3F3-E47B-DA42-A342-3D07486A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2069-5D80-8B40-860C-32BEE450A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4C4A-53E4-1A4B-9EED-A523C87B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33A7-0E52-1E4D-8FEE-CBF2FC8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8BD7-6FA3-CC46-BA21-AA99E2D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6D09-08BD-E040-9123-8178D8B2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07AD-95AD-324A-A508-C0289D87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0021-A81C-E64C-AF31-33A56DFA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26FB-8200-FC4E-996C-98B3D58F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A070-FFCE-5945-A7ED-0E86B52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BA7DB-338E-4741-97F9-531A8226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C04EE-672F-D745-8EAB-5C64FBBD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9B19-4451-E54A-848C-9E8F1C5D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7418-7E19-E74A-A203-D19AB59E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E664-5767-2941-B4A3-EC901D70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5FF2-6368-CF4A-8502-01E6D441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8C30-55F1-434E-B579-21204A4D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ADE3-A747-724D-8A9C-D8DD97EC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3B10-8D84-3543-8836-1373926C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64BA-6D7F-7C4B-8342-93846481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695A-B74E-AF43-9BB3-93BCFC57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D766-88AE-6347-988C-738E4353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1D05-7942-AA42-8821-E0B3FD1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68C2-8E2D-D04A-A16B-9AC2B5DF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9053-19CB-8142-867F-9C0875CC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8DFA-9D3C-1D44-A4E7-C642080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F32D-0A7C-6E4B-9EA0-30C7A8957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543C5-A87C-274B-8073-49A2F01B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1DDF1-A7CA-AA40-9A42-82D92CB3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3A0B1-2BE4-454C-8604-28049E8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F20EC-E6C8-3045-BD78-8D13571A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8580-740A-1749-847A-799B61CC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A753-790F-7640-A6BC-718D2FFD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7F85-80AE-A440-ADA8-AF6BA8DA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52163-D70E-8D46-A860-2E2754DA3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19BCB-1066-A341-BBDD-5FB5A0333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815D1-E75F-FE4B-ACF3-459A707A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59366-FE85-BD48-A1A6-AFA62418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18577-985A-DB44-B427-7B91DD4A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09E0-2621-2D4E-92B0-EA740CD0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25CAA-E6E8-0242-9419-7EF3ECBC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3AD0E-476C-0940-9AEC-E36B90BB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A641-7519-5246-A0A6-B2D0A396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F4B3A-D318-C944-AA6F-52F3534E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056A-638E-A247-A262-15C2885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5E0B3-4595-064D-86CD-5A031454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8672-FEE4-2343-A0BC-2E8E4645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DA2B-6516-304E-8ED3-1906A442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315F9-2D58-D148-AC33-E10269D5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2F376-B8DC-434B-9E83-67E14067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7A5E8-288F-2844-A8E7-AFBBA476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804F-6A4C-F148-85DD-248659C4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8A41-0BB9-2640-A961-36B6A87C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C2D16-513D-E043-8BFF-B19221CCD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A657-61CB-C14A-B67E-09826EB9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25D0A-4F18-8A47-96DD-F0217400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059A-700B-6242-ABCD-611C35A5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F01-C820-9A41-8623-2B3E29F8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A1B8A-A574-9D4A-85CB-6DB98C62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4927-E389-004D-ABCF-4DA0B578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7373-A185-A047-93A6-C8A4BBDB4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30E2-4FC4-F944-83A9-4444FDD560C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1F6F-0102-D848-A40B-9DB326A1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5B6E-1D89-5246-A58C-CDD7786F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850C-2E54-C441-A56C-7091A7A8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9581455-72D0-3E4F-85A9-EDFA783B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44D9A8-2894-504D-AC44-B9E01E41F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9182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6286500" imgH="3657600" progId="Word.Picture.8">
                  <p:embed/>
                </p:oleObj>
              </mc:Choice>
              <mc:Fallback>
                <p:oleObj name="Picture" r:id="rId3" imgW="6286500" imgH="36576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918200" cy="347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37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2020-08-25T18:16:05Z</dcterms:created>
  <dcterms:modified xsi:type="dcterms:W3CDTF">2020-08-25T18:16:58Z</dcterms:modified>
</cp:coreProperties>
</file>