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F437-01A8-0449-A31E-4B0948FA2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308A6-80C7-7243-BAA9-ACC180A1D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679C-037E-4942-8D19-EBADDC5D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FA19-6A72-2245-8AE4-F9E145FD5DC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BC908-AC88-BC46-8570-14203CF8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A38E7-04E3-F642-AB53-C1D5283C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5856-62BB-3F41-837E-7CA4A18E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0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A1D5-AACC-1E4F-B03E-C7378574F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83CFD-51DA-BA40-8DCF-F689C9A31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15E5C-A32A-AA48-9220-AAFF063B7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FA19-6A72-2245-8AE4-F9E145FD5DC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764E2-E24A-794F-8DA9-12007088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D3390-535C-FF4F-92CD-19641F02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5856-62BB-3F41-837E-7CA4A18E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2B8A63-7541-AA4A-BA63-3F14CE786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D5F87-4490-A549-B06D-4CC31E738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3DD45-6D8C-6944-98BE-E5BE49E8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FA19-6A72-2245-8AE4-F9E145FD5DC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80819-CE7E-CA40-8ED5-7B6C29D3E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162D2-E40F-9A4F-BD4A-D4325564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5856-62BB-3F41-837E-7CA4A18E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9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5718-D8F7-2F46-BAAF-54280EE8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08FFA-24B7-B140-BE6F-0E7D6C933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B8F65-7482-6C4A-947F-5915CECE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FA19-6A72-2245-8AE4-F9E145FD5DC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D78DE-FA0F-BC44-9673-E3ECE102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F1E5F-F9DE-A843-A686-0EACFB6E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5856-62BB-3F41-837E-7CA4A18E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7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8155-BDA0-4C4A-BE53-A179C1B4E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4EBA3-E2A3-3E4F-994C-C7EE76555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BD928-FDA9-9340-A7E0-43BE5D71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FA19-6A72-2245-8AE4-F9E145FD5DC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84DBB-9B10-6249-BF68-68089EF7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521B5-FBE5-3242-9D2F-77C7195F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5856-62BB-3F41-837E-7CA4A18E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1FF8-368F-E846-B6E2-E5380107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E617-0088-314F-9AE2-CB4AC26AB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E1678-3116-2942-B7E0-EBB049C12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11883-8F7F-3548-A48E-5DA8DC6AB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FA19-6A72-2245-8AE4-F9E145FD5DC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88EDF-9F7F-9742-99AE-6EE9C0A7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E3D12-9E96-7E44-AD86-96FD19F7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5856-62BB-3F41-837E-7CA4A18E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4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D81B-227B-7F47-A0F2-8935CDEC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A48A7-3B83-AC4F-8447-4B612C018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8B38F-BFED-0E46-866C-3AA91F17A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CB82C-BCF5-8F40-A931-D1B37A86D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244EA-4B06-A946-89DE-12AC4C2E3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C1AE9C-C7EE-3049-A027-6DFC083CE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FA19-6A72-2245-8AE4-F9E145FD5DC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72CDB3-CC46-314D-94B9-8A7629D4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1C725-3DAA-454D-9929-CB0860126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5856-62BB-3F41-837E-7CA4A18E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1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4E65-53D6-3F43-8492-0035C2095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04EE9-71E3-ED43-A095-A575AF93C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FA19-6A72-2245-8AE4-F9E145FD5DC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F9586-695E-EE48-8EAC-31C71CA3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525CD-FC20-BD46-8287-53ED5673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5856-62BB-3F41-837E-7CA4A18E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7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01597-BAE8-C144-827F-2183513DA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FA19-6A72-2245-8AE4-F9E145FD5DC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AF4C64-C032-6F4C-BC01-DEBD467A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6CD36-199F-7947-B526-EBF9D194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5856-62BB-3F41-837E-7CA4A18E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4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780A0-BAA6-2A40-BBA9-4CA361FD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994C-925D-6E4D-9844-194636DA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EBE08-58B0-AC48-94EA-E9631B158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7982-DA88-974C-A1BD-F7ED91D9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FA19-6A72-2245-8AE4-F9E145FD5DC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B9C7A-F01A-504E-A022-09D5393B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AEF1B-0821-DE41-8587-21352619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5856-62BB-3F41-837E-7CA4A18E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4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3AE3-AFE4-4849-AEDC-DBA480EA7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569D24-9D4B-064B-84DC-4C823F88A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BF276-593D-544B-9EE7-1B6A09FFB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11AFC-7421-F24C-B7E4-FBAAF9E00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FA19-6A72-2245-8AE4-F9E145FD5DC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F2E0F-B3C7-6A49-A7C3-85DA280A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404A5-B347-1448-BB4F-1255A411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5856-62BB-3F41-837E-7CA4A18E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9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5AFBA-78F4-234B-B8AA-50D30D5F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A2978-9B90-CD4F-B989-D0AAB31D6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0799C-B29E-B547-9DA8-2EB4359D2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6FA19-6A72-2245-8AE4-F9E145FD5DC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8D405-92CD-BF40-964C-980085CE5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1C267-B04D-2946-A301-773A67773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C5856-62BB-3F41-837E-7CA4A18E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6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2E59BF3-01A3-8945-8346-718FB4D85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6F39099-7EF8-2147-983D-4CEB015223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6197600" cy="679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icture" r:id="rId3" imgW="8750300" imgH="9575800" progId="Word.Picture.8">
                  <p:embed/>
                </p:oleObj>
              </mc:Choice>
              <mc:Fallback>
                <p:oleObj name="Picture" r:id="rId3" imgW="8750300" imgH="957580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197600" cy="679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8051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Picture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2020-08-25T18:17:43Z</dcterms:created>
  <dcterms:modified xsi:type="dcterms:W3CDTF">2020-08-25T18:18:29Z</dcterms:modified>
</cp:coreProperties>
</file>