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6EE7-AAF3-5846-8355-7E0D330B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BE78-4CB9-EA4D-BE8A-3AF543585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53DF-BE40-DE49-86E6-4AF23D97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3F0E-64B7-D041-B1C5-04C5622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5F8C-554C-C745-A307-E51B2CE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736A-8B5D-EF4C-805B-7FEA6FE2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CCBC-E412-1646-8686-8FF04E3F5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CB5A0-197E-D048-B86E-540F0A5C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417B-5F1B-D34E-9232-3FC3A669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0CF5-1D57-D344-96A7-9F729A73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3FF0-93A2-E340-9A14-05AAFCE38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2CCB0-3E26-8E43-9EF0-128C0D55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E8F67-457B-9E4C-85BB-557DCF9C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FD7B-9A1A-7D4F-8789-CF9691F7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05EC-4973-E541-9F52-D3AE84FE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3019-09C1-3642-8FEE-6DD7AD02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F0CE-25B0-4944-A8F7-44D10D66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E1B1-2C4E-C041-8862-D155552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9F9C3-A36E-334C-B669-0422150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518D-A6DE-EA44-A0ED-C6875FB6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1497-8CA9-9641-B1FD-8CB39B14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B813A-0420-6748-B4C8-ECA0A3E8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83A5-FBFA-ED41-B0CF-B7C544F9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68F5-660B-1947-B09C-8C69F080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CE38-39B5-074D-A19C-8E2FA61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7AD-67CB-E44E-A22B-4AB62337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DFFB-0F2E-F549-A6E6-770D46489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1505C-7E1C-B24C-AA36-ADB2124E7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FC04F-8C4C-814D-BA2F-622CA94A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003AD-1524-1F4D-B4CB-2ACE4817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3ACC-C0B0-804A-AB5E-40942F9F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12AC-4F57-B94C-BC3A-876E4E15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1729-5425-6D4B-8748-FBE21022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3E8B-2361-9940-80CA-D9C7C4FC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978C8-B450-0A4D-B7FE-FF56B81F2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23C49-3A7B-0E4C-9A80-5701EE515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4528F-DE03-A440-8ED6-CCCDD35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5575E-1259-904E-B1A6-100DC489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52F71-B175-6348-B8E1-8E7F3862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2969-36FF-2441-AD97-2DE86B90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32AD5-271B-344E-8559-B475509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9BB1B-C04C-CB4A-BDF3-77B40231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1710D-24C9-744B-BCD7-66CF89CC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DDA74-5BF2-E143-BE38-AF5F6EF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E1A42-61B8-9449-B957-98AE589E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04E1-B190-A045-8B01-11CCDAF0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5DF7-7BE2-0E40-8833-8C8BAD61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D6BB-30E0-D344-9474-5DFEDDA2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F6AD3-8C3B-9441-8626-503C88D7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DF5B-734C-364C-809C-AA3209A1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4A863-E5D0-3D43-90C9-62415AAC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B5EE-4E89-194B-933F-3138438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644E-C409-4B48-B993-7B2D64F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2F023-3A8D-6147-B28F-B0FA001A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1F292-4507-4C47-80AF-04229926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B812-B701-2A46-9F6F-05375890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5BF34-AA84-7848-A0C9-D90F51E1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E0F7-C414-354C-951B-53327FF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911F3-DF84-5B49-938A-883E793C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B991-172A-5A46-A18A-2BD1B038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6738-9BF2-9945-B147-C2815F78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8A6C-6288-2F45-8314-8122A0BF394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AFCA-4BF8-E940-A1C1-DB5661B88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F400-D37E-AF48-A130-5684A3A03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D7D3-FF02-5B47-9BAA-DDD850FE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7">
            <a:extLst>
              <a:ext uri="{FF2B5EF4-FFF2-40B4-BE49-F238E27FC236}">
                <a16:creationId xmlns:a16="http://schemas.microsoft.com/office/drawing/2014/main" id="{CE94207E-3D34-E449-92C9-7E7FD725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587375"/>
            <a:ext cx="9540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Community A Initiating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75">
            <a:extLst>
              <a:ext uri="{FF2B5EF4-FFF2-40B4-BE49-F238E27FC236}">
                <a16:creationId xmlns:a16="http://schemas.microsoft.com/office/drawing/2014/main" id="{DD0159DA-8B57-2946-80A2-264065808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613" y="942975"/>
            <a:ext cx="6350" cy="5226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73280386-0901-C24F-A1C0-6E19A815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587375"/>
            <a:ext cx="94456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Community B Initiating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74">
            <a:extLst>
              <a:ext uri="{FF2B5EF4-FFF2-40B4-BE49-F238E27FC236}">
                <a16:creationId xmlns:a16="http://schemas.microsoft.com/office/drawing/2014/main" id="{BADE9377-266A-5242-AD27-4537E701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4250" y="942975"/>
            <a:ext cx="15875" cy="5226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3">
            <a:extLst>
              <a:ext uri="{FF2B5EF4-FFF2-40B4-BE49-F238E27FC236}">
                <a16:creationId xmlns:a16="http://schemas.microsoft.com/office/drawing/2014/main" id="{D42A971E-C043-0341-B9E2-9E53DA85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300163"/>
            <a:ext cx="238125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69">
            <a:extLst>
              <a:ext uri="{FF2B5EF4-FFF2-40B4-BE49-F238E27FC236}">
                <a16:creationId xmlns:a16="http://schemas.microsoft.com/office/drawing/2014/main" id="{168DE2A6-6486-1C4D-8808-6BBC1EC4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1419225"/>
            <a:ext cx="1068387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On-Demand Entry #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68">
            <a:extLst>
              <a:ext uri="{FF2B5EF4-FFF2-40B4-BE49-F238E27FC236}">
                <a16:creationId xmlns:a16="http://schemas.microsoft.com/office/drawing/2014/main" id="{7CFDF763-7F1F-CD4D-9631-6871F9F1B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2724150"/>
            <a:ext cx="249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67">
            <a:extLst>
              <a:ext uri="{FF2B5EF4-FFF2-40B4-BE49-F238E27FC236}">
                <a16:creationId xmlns:a16="http://schemas.microsoft.com/office/drawing/2014/main" id="{C6FF2EFB-A5B8-0B4C-9EEE-804E88E1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1181100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76">
            <a:extLst>
              <a:ext uri="{FF2B5EF4-FFF2-40B4-BE49-F238E27FC236}">
                <a16:creationId xmlns:a16="http://schemas.microsoft.com/office/drawing/2014/main" id="{54C98A2A-7519-E14F-9775-460F7C2A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58737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Community D Responding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ine 66">
            <a:extLst>
              <a:ext uri="{FF2B5EF4-FFF2-40B4-BE49-F238E27FC236}">
                <a16:creationId xmlns:a16="http://schemas.microsoft.com/office/drawing/2014/main" id="{80C22082-EC2E-B940-B710-25003AC0C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5" y="1419225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65">
            <a:extLst>
              <a:ext uri="{FF2B5EF4-FFF2-40B4-BE49-F238E27FC236}">
                <a16:creationId xmlns:a16="http://schemas.microsoft.com/office/drawing/2014/main" id="{14AB1276-2CA3-7A4C-B303-99983E593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5688" y="942975"/>
            <a:ext cx="0" cy="5226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64">
            <a:extLst>
              <a:ext uri="{FF2B5EF4-FFF2-40B4-BE49-F238E27FC236}">
                <a16:creationId xmlns:a16="http://schemas.microsoft.com/office/drawing/2014/main" id="{E327C05F-619E-2842-8B2D-3D8741F0B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2012950"/>
            <a:ext cx="249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63">
            <a:extLst>
              <a:ext uri="{FF2B5EF4-FFF2-40B4-BE49-F238E27FC236}">
                <a16:creationId xmlns:a16="http://schemas.microsoft.com/office/drawing/2014/main" id="{5C6B99BD-F2F5-5746-B4BA-061F02CB6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675" y="1655763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2">
            <a:extLst>
              <a:ext uri="{FF2B5EF4-FFF2-40B4-BE49-F238E27FC236}">
                <a16:creationId xmlns:a16="http://schemas.microsoft.com/office/drawing/2014/main" id="{23040B85-3B76-9640-B94F-572708B98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1725" y="2487613"/>
            <a:ext cx="249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61">
            <a:extLst>
              <a:ext uri="{FF2B5EF4-FFF2-40B4-BE49-F238E27FC236}">
                <a16:creationId xmlns:a16="http://schemas.microsoft.com/office/drawing/2014/main" id="{4BA375BC-295C-8042-84B6-E1F4555F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893888"/>
            <a:ext cx="238125" cy="949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60">
            <a:extLst>
              <a:ext uri="{FF2B5EF4-FFF2-40B4-BE49-F238E27FC236}">
                <a16:creationId xmlns:a16="http://schemas.microsoft.com/office/drawing/2014/main" id="{E297AF57-B902-3D47-85DD-226409CD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1419225"/>
            <a:ext cx="201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On-Demand Entry uniqueID=5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53">
            <a:extLst>
              <a:ext uri="{FF2B5EF4-FFF2-40B4-BE49-F238E27FC236}">
                <a16:creationId xmlns:a16="http://schemas.microsoft.com/office/drawing/2014/main" id="{CDFB0457-3F8A-9343-8C61-4C9AA911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1893888"/>
            <a:ext cx="1068387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Reuse On-Demand Entry #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52">
            <a:extLst>
              <a:ext uri="{FF2B5EF4-FFF2-40B4-BE49-F238E27FC236}">
                <a16:creationId xmlns:a16="http://schemas.microsoft.com/office/drawing/2014/main" id="{12072806-6091-E04D-8DF6-6F48E06E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2012950"/>
            <a:ext cx="1662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On-Demand Entry uniqueID=5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51">
            <a:extLst>
              <a:ext uri="{FF2B5EF4-FFF2-40B4-BE49-F238E27FC236}">
                <a16:creationId xmlns:a16="http://schemas.microsoft.com/office/drawing/2014/main" id="{BC8B5517-6A4A-4E4F-88D1-BB60106512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1725" y="2249488"/>
            <a:ext cx="249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50">
            <a:extLst>
              <a:ext uri="{FF2B5EF4-FFF2-40B4-BE49-F238E27FC236}">
                <a16:creationId xmlns:a16="http://schemas.microsoft.com/office/drawing/2014/main" id="{9281F5BE-9FB0-304E-AD12-3B63C594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1774825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4159A578-AB53-BE42-B41F-1871E257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587375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Community C Initiating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1A5520A6-585F-1A43-9700-44CC3BFA14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1700" y="942975"/>
            <a:ext cx="15875" cy="5226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48">
            <a:extLst>
              <a:ext uri="{FF2B5EF4-FFF2-40B4-BE49-F238E27FC236}">
                <a16:creationId xmlns:a16="http://schemas.microsoft.com/office/drawing/2014/main" id="{AB69AAAC-3CEC-9449-9F95-61D22E98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2249488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Retrieve #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44">
            <a:extLst>
              <a:ext uri="{FF2B5EF4-FFF2-40B4-BE49-F238E27FC236}">
                <a16:creationId xmlns:a16="http://schemas.microsoft.com/office/drawing/2014/main" id="{7545401E-3E1B-554D-92D9-DC12CFA82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2368550"/>
            <a:ext cx="949325" cy="474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and save doc. Create Entry # 6 Approved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9BC98D36-7A33-D744-819B-99377B25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200400"/>
            <a:ext cx="94932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Reuse # 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Line 42">
            <a:extLst>
              <a:ext uri="{FF2B5EF4-FFF2-40B4-BE49-F238E27FC236}">
                <a16:creationId xmlns:a16="http://schemas.microsoft.com/office/drawing/2014/main" id="{FAEA26F1-BB00-4647-8CA2-76344516A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5" y="3200400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41">
            <a:extLst>
              <a:ext uri="{FF2B5EF4-FFF2-40B4-BE49-F238E27FC236}">
                <a16:creationId xmlns:a16="http://schemas.microsoft.com/office/drawing/2014/main" id="{3F89C384-2D0F-FD48-B8B0-CDF57465A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3436938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6DBC89D1-86C4-0A4A-A4E8-46F05CC7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981575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Retrieve #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id="{25FFE0F9-DB35-824A-B4AC-35EFF6F8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3675063"/>
            <a:ext cx="238125" cy="130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DAC8F164-F903-204B-9B51-0650E2B180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9175" y="379412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C363352D-50DB-864E-A84A-E62DFCC4D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4030663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AC5A60D3-20F7-A54F-834C-58F12702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3556000"/>
            <a:ext cx="11541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Query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A5F7610-94E2-D74E-ADF6-B8F61A52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794125"/>
            <a:ext cx="9493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uniqueID=5 &amp; 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FB58008C-127B-6D49-82D0-E3F70D67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3675063"/>
            <a:ext cx="1068387" cy="593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On-Demand  Entry # 5and Approved # 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1C5CD2BD-4441-374C-92B9-E6C8CDAD5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9175" y="450532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90659351-9FF2-7F4C-AD1A-C2CD773E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4268788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Retrieve #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25">
            <a:extLst>
              <a:ext uri="{FF2B5EF4-FFF2-40B4-BE49-F238E27FC236}">
                <a16:creationId xmlns:a16="http://schemas.microsoft.com/office/drawing/2014/main" id="{B9A26606-8A54-B24B-B92D-945BCB457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4743450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7CA1CB1A-614E-EA47-BF4A-4448E41B2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2487613"/>
            <a:ext cx="11541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Returns # 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D7DC6313-658E-AF45-B52D-EF5B902C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3200400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Returns # 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080766E4-C8DA-B447-973E-1FC22C36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4387850"/>
            <a:ext cx="1068387" cy="474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and save doc. Create Entry # 7 Approved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92405F92-C755-7249-A140-502C95AA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4505325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Returns # 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85522A08-DB71-934D-BAE1-8480519C1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5" y="5218113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3AD78A94-2E0A-5042-9B94-B38B77673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5456238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68D934C5-AF17-E145-A1C7-F00BB9D1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218113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Returns # 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9AC954BE-D11C-D14D-8928-742E611E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5218113"/>
            <a:ext cx="94932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Reuse # 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Line 13">
            <a:extLst>
              <a:ext uri="{FF2B5EF4-FFF2-40B4-BE49-F238E27FC236}">
                <a16:creationId xmlns:a16="http://schemas.microsoft.com/office/drawing/2014/main" id="{1C39C773-3BBA-DC44-9EC7-1D100C9F70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5" y="5692775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41C40690-EEBA-3A44-AD5C-6E5738799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5930900"/>
            <a:ext cx="403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2D7CB29E-5F45-C845-95EC-8DA9BBBA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456238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Query for id=7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A5BE1259-5487-664F-AE66-10E31778A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5575300"/>
            <a:ext cx="94932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Approved # 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 Box 6">
            <a:extLst>
              <a:ext uri="{FF2B5EF4-FFF2-40B4-BE49-F238E27FC236}">
                <a16:creationId xmlns:a16="http://schemas.microsoft.com/office/drawing/2014/main" id="{F1825E28-3B2F-304C-B88C-EAA38A54B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2962275"/>
            <a:ext cx="1662112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new data available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F0CA4D69-6169-E64F-93BE-6BA382FF9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962275"/>
            <a:ext cx="11541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XCA Retrieve #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B283777D-6ACD-3D48-8E23-0B9426AD8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4149725"/>
            <a:ext cx="142557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 data available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 Box 3">
            <a:extLst>
              <a:ext uri="{FF2B5EF4-FFF2-40B4-BE49-F238E27FC236}">
                <a16:creationId xmlns:a16="http://schemas.microsoft.com/office/drawing/2014/main" id="{0E62B9AC-C866-BD46-8081-4AE78C3C9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4862513"/>
            <a:ext cx="1662112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new data available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Line 72">
            <a:extLst>
              <a:ext uri="{FF2B5EF4-FFF2-40B4-BE49-F238E27FC236}">
                <a16:creationId xmlns:a16="http://schemas.microsoft.com/office/drawing/2014/main" id="{C5088378-D826-ED43-8024-67CEAA57D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71">
            <a:extLst>
              <a:ext uri="{FF2B5EF4-FFF2-40B4-BE49-F238E27FC236}">
                <a16:creationId xmlns:a16="http://schemas.microsoft.com/office/drawing/2014/main" id="{20BF40B1-91AC-6D42-95F8-E5361CBC09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70">
            <a:extLst>
              <a:ext uri="{FF2B5EF4-FFF2-40B4-BE49-F238E27FC236}">
                <a16:creationId xmlns:a16="http://schemas.microsoft.com/office/drawing/2014/main" id="{93E1BEFD-909E-D744-87C4-917A9FE21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7088502B-0F4B-E44F-A0BE-098E52794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98F9EF42-CC08-1842-938E-EF14F9065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57">
            <a:extLst>
              <a:ext uri="{FF2B5EF4-FFF2-40B4-BE49-F238E27FC236}">
                <a16:creationId xmlns:a16="http://schemas.microsoft.com/office/drawing/2014/main" id="{1682A30F-A149-8040-BC1D-9DD78050C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56">
            <a:extLst>
              <a:ext uri="{FF2B5EF4-FFF2-40B4-BE49-F238E27FC236}">
                <a16:creationId xmlns:a16="http://schemas.microsoft.com/office/drawing/2014/main" id="{D5043845-3558-5F46-99EB-0575C6084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55">
            <a:extLst>
              <a:ext uri="{FF2B5EF4-FFF2-40B4-BE49-F238E27FC236}">
                <a16:creationId xmlns:a16="http://schemas.microsoft.com/office/drawing/2014/main" id="{A9A779C2-DADE-454A-BD07-E699652B0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54">
            <a:extLst>
              <a:ext uri="{FF2B5EF4-FFF2-40B4-BE49-F238E27FC236}">
                <a16:creationId xmlns:a16="http://schemas.microsoft.com/office/drawing/2014/main" id="{A76F3D7D-3324-9840-A5F8-8A98807A3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47">
            <a:extLst>
              <a:ext uri="{FF2B5EF4-FFF2-40B4-BE49-F238E27FC236}">
                <a16:creationId xmlns:a16="http://schemas.microsoft.com/office/drawing/2014/main" id="{4920F295-8E49-014C-9CA8-D0B566E36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46">
            <a:extLst>
              <a:ext uri="{FF2B5EF4-FFF2-40B4-BE49-F238E27FC236}">
                <a16:creationId xmlns:a16="http://schemas.microsoft.com/office/drawing/2014/main" id="{57496973-82E4-0046-BBF8-E8A550150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45">
            <a:extLst>
              <a:ext uri="{FF2B5EF4-FFF2-40B4-BE49-F238E27FC236}">
                <a16:creationId xmlns:a16="http://schemas.microsoft.com/office/drawing/2014/main" id="{A0F8F8C7-5ABB-5A45-B976-4E0EFB60A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31">
            <a:extLst>
              <a:ext uri="{FF2B5EF4-FFF2-40B4-BE49-F238E27FC236}">
                <a16:creationId xmlns:a16="http://schemas.microsoft.com/office/drawing/2014/main" id="{94322C60-0261-4549-820B-CF8BD4C43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30">
            <a:extLst>
              <a:ext uri="{FF2B5EF4-FFF2-40B4-BE49-F238E27FC236}">
                <a16:creationId xmlns:a16="http://schemas.microsoft.com/office/drawing/2014/main" id="{37090EED-EB43-8F44-BC15-5FB7FCF6D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09AA88D1-B9EC-DC47-A6AD-71E3C1B89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F815C43D-7ABC-3C44-9E6C-62B4D6A62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27">
            <a:extLst>
              <a:ext uri="{FF2B5EF4-FFF2-40B4-BE49-F238E27FC236}">
                <a16:creationId xmlns:a16="http://schemas.microsoft.com/office/drawing/2014/main" id="{C066DB6C-0B62-C04A-AD61-0E2799885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6">
            <a:extLst>
              <a:ext uri="{FF2B5EF4-FFF2-40B4-BE49-F238E27FC236}">
                <a16:creationId xmlns:a16="http://schemas.microsoft.com/office/drawing/2014/main" id="{447E88B4-6073-E943-9C48-15A36B68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EBAF1A86-D234-744C-8740-C10E05965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622107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15">
            <a:extLst>
              <a:ext uri="{FF2B5EF4-FFF2-40B4-BE49-F238E27FC236}">
                <a16:creationId xmlns:a16="http://schemas.microsoft.com/office/drawing/2014/main" id="{B81ADF0D-A735-1949-93BD-0925DD26E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60195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14">
            <a:extLst>
              <a:ext uri="{FF2B5EF4-FFF2-40B4-BE49-F238E27FC236}">
                <a16:creationId xmlns:a16="http://schemas.microsoft.com/office/drawing/2014/main" id="{E02A849C-0F50-CF4E-B2D4-BBACDC2F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617345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9">
            <a:extLst>
              <a:ext uri="{FF2B5EF4-FFF2-40B4-BE49-F238E27FC236}">
                <a16:creationId xmlns:a16="http://schemas.microsoft.com/office/drawing/2014/main" id="{A6710FBA-3057-534A-99FD-721081CE2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681638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C1322567-15C7-0348-AB40-C3C1F90B5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619726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">
            <a:extLst>
              <a:ext uri="{FF2B5EF4-FFF2-40B4-BE49-F238E27FC236}">
                <a16:creationId xmlns:a16="http://schemas.microsoft.com/office/drawing/2014/main" id="{6EF58725-4545-7040-B922-FCC08FDAA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676876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2020-08-25T18:19:18Z</dcterms:created>
  <dcterms:modified xsi:type="dcterms:W3CDTF">2020-08-25T18:20:05Z</dcterms:modified>
</cp:coreProperties>
</file>