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pt" ContentType="application/vnd.ms-powerpoint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3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74AF5-0EBE-A04A-9EDD-446935D8B2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69CCE9-20FB-0D4E-8FBC-87E9FDF08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E613E-F496-BB40-8B21-01C4DF1E2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1645-4A09-6A43-9CA3-9A9465BDF66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27E1D-9F2C-1C48-A5F4-E5EC4E52A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266C5-2EB6-2B42-B590-EB230190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35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875E-4BBB-A240-97EC-14EE719A3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F94C6A-64D7-BA43-B26A-4A58BC1DE2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D0AE0-F7DC-5C46-A449-C106A08A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1645-4A09-6A43-9CA3-9A9465BDF66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CDBC4-AE49-F04E-88EA-050017A2B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371EE-9C05-DC42-8C20-5D9BFA04C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66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ABE2174-3D52-3646-AEB6-5F9E687237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801D3-B370-3647-A59A-4758096BE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8676-7352-4A46-B0A4-EF70BC51F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1645-4A09-6A43-9CA3-9A9465BDF66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CE43D1-CF71-5749-A63F-7CED51143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DEA89-9107-BB4F-BB5D-6936B64F0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71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433E7-0718-0647-AA5A-6B22D100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9DA79A-9821-FF43-B941-6088C6136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D4A3B-B794-234E-8448-41729B5CA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1645-4A09-6A43-9CA3-9A9465BDF66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2B29F-43F1-E144-82A6-57FCCADD4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D0BECE-AA5D-8A41-838D-AB7C27A26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97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C67A-3E80-7741-A796-F9C00DD9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CCD235-AD50-2741-9744-3E233EC843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F4FD-9C62-E54D-AAC5-B87AA22994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1645-4A09-6A43-9CA3-9A9465BDF66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0CE14-8FA7-674C-A3B6-18D66C0C4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87CE7-398B-D648-BA44-DF7180768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776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21968-9E58-C342-8BD7-85835324B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1265F-7377-264A-941C-F25006C98C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43854E-C7C1-0347-89FC-99BC97407B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5A7A05-D3C6-ED48-9BCB-AAEAE1E19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1645-4A09-6A43-9CA3-9A9465BDF66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3FAB4F-A367-354E-A325-226840B30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A7C43-5B91-664E-AC30-8B2DFD6B9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32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102A2-EEBC-E74D-B09D-DE82625A8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3B8EB-EA0F-0F43-88D0-26C51F7E3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49F1C7-6630-B74F-8D35-EA1CA0C8FD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AEF475-4194-3F45-A284-20706B5881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520EB-0605-8946-BEF5-FC3E10B969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16683A-7506-9C43-9754-B2DFE4013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1645-4A09-6A43-9CA3-9A9465BDF66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039AAA5-924D-5042-B283-564A7B46D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AB757-9EA2-8449-9317-35ADA5D0B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2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BD1A8-B9DA-8546-82DD-62D2C746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DE6586-A484-3D49-8153-31CE723B0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1645-4A09-6A43-9CA3-9A9465BDF66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E7341-F8F9-F94B-851D-DEBAE8BD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157BF8-FC80-344A-A186-AF4D87F4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551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8AC088-88F1-4947-ABD7-FCE3B2CE3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1645-4A09-6A43-9CA3-9A9465BDF66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F1F357-063D-4946-B7DB-9387E2C37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57D543-375B-DC49-946D-223BA408F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49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6CA23-21F7-4B4F-B45E-29E303452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59DC8-8BB1-6843-9477-F103E8CB8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8EF137-6570-B24D-B6F1-48B99E22E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20E330-0EB4-A548-8F45-E85A3F9DD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1645-4A09-6A43-9CA3-9A9465BDF66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1F285-E3EE-D944-AE02-EC935D929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FA0628-221D-0744-A2F2-2BA66EACB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48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27FA9-5814-0241-8F4C-445ED42BD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59D96-03AC-7C48-8127-7862806E48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A47135-B198-2D44-99CC-C09C9439E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BCD4C4-25E4-8647-B2C3-5A8CD85A7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1645-4A09-6A43-9CA3-9A9465BDF66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F89EE2-8E91-B842-81C5-2BE716C5E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6F6FBD-53DF-3840-8ECA-59A3D2A18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281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8B50A6-1410-CC47-844E-9844F9B7C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7C0A1D-E7FC-F84B-9CF2-DAA47C01CD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2CDC2-4E62-6D4E-BEF4-B498E8FDF8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FE1645-4A09-6A43-9CA3-9A9465BDF667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770CF-C9F4-8A4A-9168-004A055CB4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F6BCF-E16F-5B4B-80F6-5C671F2894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1255F-57F0-E842-82C9-55736B128D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806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PowerPoint_97_-_2003_Presentation.ppt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187BED62-2990-3D4A-9959-2E093ACF7C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9659897-9FBC-5145-A7D8-196C4FBD8D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0"/>
          <a:ext cx="4457700" cy="337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r:id="rId3" imgW="4749800" imgH="3568700" progId="PowerPoint.Show.8">
                  <p:embed/>
                </p:oleObj>
              </mc:Choice>
              <mc:Fallback>
                <p:oleObj r:id="rId3" imgW="4749800" imgH="3568700" progId="PowerPoint.Show.8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4457700" cy="3378200"/>
                      </a:xfrm>
                      <a:prstGeom prst="rect">
                        <a:avLst/>
                      </a:prstGeom>
                      <a:solidFill>
                        <a:srgbClr val="FFFFFF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29227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PowerPoint.Show.8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2020-08-10T20:03:00Z</dcterms:created>
  <dcterms:modified xsi:type="dcterms:W3CDTF">2020-08-10T20:04:06Z</dcterms:modified>
</cp:coreProperties>
</file>