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D653-AE84-844B-9923-B71FE80D4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88255-617B-C543-8159-4D1A0DA32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49535-8F91-674B-BA9C-828D526A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92C-8AE7-C249-9ED2-1575CCECE7B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A03B3-4E70-DB41-80E5-858F7A5D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3BBF-6845-3545-9E9A-F72C4175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3EC3-AA07-0B4F-8173-65C22DF6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3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C18-C55F-C24B-84CF-6E1E54B8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25763-3CE7-2A46-B429-D95B3F748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84B33-2A11-1643-A43C-98370517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92C-8AE7-C249-9ED2-1575CCECE7B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FF788-5BBB-244D-A2CC-FA4CE137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FF4F3-06BC-D84E-8FF5-9CBC7FA7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3EC3-AA07-0B4F-8173-65C22DF6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7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42FBF-2504-C443-9AC4-3FEEFCCB5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BEB04-5FB9-7040-A59C-B460F320D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DCFFC-4717-9843-B328-2D976C6E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92C-8AE7-C249-9ED2-1575CCECE7B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FD58B-AD08-7146-B61F-3516DCA4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93FF2-247B-0F42-B9B9-101643DE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3EC3-AA07-0B4F-8173-65C22DF6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7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A22F-B586-8246-82CA-2542BA29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422D-DF21-6846-B9E3-D71432607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F0566-68B0-5E41-90C4-348949DB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92C-8AE7-C249-9ED2-1575CCECE7B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A53A0-D801-364D-974D-92BB9B0B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5453-3A1F-9449-9D18-BF119A95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3EC3-AA07-0B4F-8173-65C22DF6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2709-184A-9441-A806-25D25FEF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D9A96-C686-6A46-9304-9A7FB510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D463B-EEF3-B841-BDEB-378B186A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92C-8AE7-C249-9ED2-1575CCECE7B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62992-F23D-3E40-9824-0A779530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4EDC7-A43C-2945-8824-0E592B7B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3EC3-AA07-0B4F-8173-65C22DF6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2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48CA-649E-7645-B826-99C69BE9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F9C6-B367-174B-98B6-F7E969CDC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4FD2C-94D4-7C47-8A00-0491F4C9A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E1406-76CF-E64D-9409-A645CA3D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92C-8AE7-C249-9ED2-1575CCECE7B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EED3F-FAFE-ED40-A722-F92FFED3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17B18-40B9-874D-9D19-9EE59043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3EC3-AA07-0B4F-8173-65C22DF6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2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FF97-4AFA-D942-B22F-0874A7BE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2D303-5F41-C544-BDE6-9232074C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5FD72-0239-B344-9ECE-2D43F3B4B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881BA-8540-2B43-B10F-E4A4E2145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78DA8-2A7A-954C-B75D-82B5918B3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58EC8-A98F-FA4C-980D-E0D1772C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92C-8AE7-C249-9ED2-1575CCECE7B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CE674-AA42-124B-8D1A-B09DA362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1EB2A-ED12-AE4D-B3AC-4E1B7BB3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3EC3-AA07-0B4F-8173-65C22DF6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64B4-6EF8-9442-ADCB-FDF3BD65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9CBF7-A198-D24D-8382-BE0783E1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92C-8AE7-C249-9ED2-1575CCECE7B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2704A-DD9C-2C41-A708-B1A13B3F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D66CD-182F-4749-B9DC-F68A2112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3EC3-AA07-0B4F-8173-65C22DF6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0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5FBF9-0527-C147-A10F-594E4E3B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92C-8AE7-C249-9ED2-1575CCECE7B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92F61-DF55-8F42-8D4D-08F6E07C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F64A0-5792-2045-A8DF-552976A7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3EC3-AA07-0B4F-8173-65C22DF6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0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869-E82D-EF4B-9DF6-1EEC9615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32160-0FC7-1349-AAB9-A059E5D2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2C1D8-D5F5-534F-B078-E1EFF4FB8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B65B1-5DF0-F846-83A7-5C15C1F9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92C-8AE7-C249-9ED2-1575CCECE7B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F9A3B-CBCC-8245-94E1-F13F948F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7972D-867F-5D45-8211-14029E04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3EC3-AA07-0B4F-8173-65C22DF6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9472-842F-5F49-9895-BC693811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13A2E-561D-1542-AACC-0F83BCA48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D66BC-837D-E645-9C1C-31E90B80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1D0F8-4BCE-9B41-9084-E1A4D62A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92C-8AE7-C249-9ED2-1575CCECE7B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31806-0C13-5D44-918F-ACCF1E43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12B02-F5C4-9B49-B537-CDAE6E64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A3EC3-AA07-0B4F-8173-65C22DF6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6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6AF64-11B9-2746-AF3E-2067AAB3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E2300-3653-E94F-A6A4-C3715F2BA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25345-CD5D-1445-B2FC-373F3D32E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F592C-8AE7-C249-9ED2-1575CCECE7B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AD73-BADF-D542-96F4-D276DF917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91D3C-9651-6C4D-BB4D-898736C35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A3EC3-AA07-0B4F-8173-65C22DF6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C3543306-783F-584D-BFF4-F46C72CDC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474663"/>
            <a:ext cx="5808647" cy="261302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52279A22-3ED5-3F41-B105-FAE2F3810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7025" y="1258888"/>
            <a:ext cx="516593" cy="996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9232147D-F786-3140-A0DC-A8C53A4E0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255838"/>
            <a:ext cx="2221868" cy="406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Personnel White Pages Directory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4C3DE61-D42B-8844-8680-36FE09C84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4" y="2255838"/>
            <a:ext cx="1575695" cy="406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DNS Server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739B1FB2-2CA8-724A-9358-5D29EBF943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54238" y="1254125"/>
            <a:ext cx="516592" cy="10017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F4A36A4D-3351-764F-95A2-F34A81F1E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4" y="708025"/>
            <a:ext cx="1575695" cy="5429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Personnel White Pages Consumer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142658EB-8F19-FD4C-AA5B-35CB507EC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1306513"/>
            <a:ext cx="2325532" cy="406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Find Personnel White Pages [ITI-23]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F20B5AB6-E3BB-C842-A8B3-28B919C2F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7363" y="1306513"/>
            <a:ext cx="2455112" cy="47466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Query Personnel White Pages [ITI-24]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C687750A-94BB-F146-AC51-F4E39EB3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1326900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654B27AB-EB54-B245-A2A6-779629237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57200"/>
            <a:ext cx="1326900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2020-08-10T20:33:27Z</dcterms:created>
  <dcterms:modified xsi:type="dcterms:W3CDTF">2020-08-10T20:34:00Z</dcterms:modified>
</cp:coreProperties>
</file>