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B43D-D2ED-ED47-95FE-875834869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844E5-FCDD-454A-A32E-BE97EE15C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AC80-4107-2244-B4CC-F34EDF8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100B-FDCD-CF49-AD37-00EAE64B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6FBF-8B72-FA47-ACDE-5150F09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6E9C-9DD6-854B-9A22-CF72C2ED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61C8-E6A1-084A-9DB0-0CE46041A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95C4-AD60-F843-9A10-153924C5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51A3-FC48-1C45-BD61-FE7F0AB3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7049-0605-4B4A-9A64-452BA8BB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9C170-268D-9C48-BB1A-13E06C8D8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63066-D488-EE48-A984-77D62CCA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B0A4-73F5-934E-BE81-9B3F3751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98D8-41EA-104D-A0FB-903FCEE1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9278-A88F-BD48-BF44-F35C853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963E-8117-794C-9F05-1C0BA5E3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8695-7DCD-E845-BA2D-B1C3B0400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6431-E3B7-DA41-A4DF-6B997B9C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716C-C8F6-044A-AF9D-DA20C16D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921C-28B3-B240-ABCF-B8293084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8BC2-7764-8443-95E4-789423A1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2E76E-AD32-BF49-B56B-9B5093D4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F722-5654-5748-BC74-A1A91463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509E-66F6-C443-A788-71DDFCD4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81B7-20F7-B047-87C6-0EEAABE9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53D9-D963-DF4E-A613-B68DA160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C437-612D-5D4F-88F7-7F4E296D9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C303-FAED-A144-BC52-00DD840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A5F57-0981-9640-A8D0-90C3B717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E26B-7796-7A48-A6D9-BD38B57F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0C15-56E6-B24C-B976-C5DF4AA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9FFA-F4F1-BC48-8FE2-6381E11E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61D1-9BE9-B647-911D-E5A04BA1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A36B7-2778-2F4B-86AD-63609C7DE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8158-03D9-8543-A4EF-E130F8BFB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4B9DD-1E0F-DB43-9EBB-A5A627E0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D092-7CF4-A84D-B4AF-A764A449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202FC-9E8F-CB47-BCC5-7D507618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E62B1-A9CF-EC4C-AF89-521A44BA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D78-6563-BA47-AEF2-64679E79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24D9F-D16C-014E-901A-30A7E3D9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996C-CD70-F140-AA6C-5A8A4247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FBF0C-AC60-404C-83FD-5687486D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1CC74-F7C1-FB41-8B4B-0565D305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16230-12E1-C148-BB49-52C72CC8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5320B-48BB-A041-B06B-7B710C73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2AB4-7B96-6D46-ADFA-5082F84B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5B68-4697-964E-9911-FCA222B5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72C66-219A-9245-8487-E40229D9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ADDA-4D9E-FE4E-8F80-2E4A5B4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ADF55-1425-1249-8DD3-04A5319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52DF-8B9D-4E4D-B74B-541A6E72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9557-1D0A-E64B-8428-04B312B1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1A7D-02F5-DD4D-B970-9550A4C78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CF8DA-3503-C843-B2F9-D9A193179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C081F-9485-BC4B-AA01-ED5097A8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71B3-69A8-A348-8126-97E7A43D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13BAF-7E47-9D4A-9414-7E1F052A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542BD-37A6-A04F-B6AB-3309904A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F36D-E2DE-864C-A4C8-E8A69ED2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7120-805B-2B4D-BE55-5EBCBE5E9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93E4-8109-EB4B-ADE6-C286372BDFC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08BA-5975-1449-9464-92FB1F4C5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5986C-6941-884C-9D07-08A56D056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8E43-9B8A-EB41-9DAC-94F24563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83EC29-9A71-D542-A6DB-AB739DA93F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15" y="1547177"/>
            <a:ext cx="4687570" cy="376364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22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2020-08-10T20:45:11Z</dcterms:created>
  <dcterms:modified xsi:type="dcterms:W3CDTF">2020-08-10T20:45:38Z</dcterms:modified>
</cp:coreProperties>
</file>