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0EC-2F93-E647-A5B7-6C2DE993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666B3-4242-7D42-8724-4DC9152F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4DF0-ADF9-F14C-ABC1-33348FB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553B-385E-C540-8CBC-054D486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3251-25CD-F34E-968E-B6263D2B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9828-5111-B74E-AB4D-35EAD075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090F-26B4-DA42-A1E6-B05DD605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967-0CF3-DA45-A6BE-52C633B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55E0-F262-EB46-A029-6463BDA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DA25-80CA-1B4F-9619-4589D717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58C5-43C8-9F40-BA34-5D2B90817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5359F-6CF5-C24A-A4F2-DDBB78DB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8BB2-A313-CE42-93D4-34340A7A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1954-3940-184D-B3AB-6D7AB818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C590-B15B-B148-B30F-0F6DE0B9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B9FF-CE23-6D45-BF02-0CD2D667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CB71-28D6-5B43-B5F4-7E5CD868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69-066A-0E4F-AD41-5E0A565B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0E1-948B-3347-94BD-03F6DC4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DEE8-C65F-F34A-B965-CBECB24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C077-54DE-AB45-BCCC-5AB1FFD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6A0D-63F9-F04D-B475-F7480E0E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61C6-5DEB-4D4B-9802-737E805E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F383-A4D1-5849-9E8D-502F71D0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66E2-A859-964A-9E36-5DC4ADF4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588-38E4-A448-82E2-A79DC03A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711F-FD20-1F4F-A59A-1CA8816A9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514B1-D73A-A847-B96D-21C4E736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9CA4A-9875-F44B-B082-4C94560D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92E0-00B2-8C4A-B5CC-26D1FD32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6184-9FBF-0346-AB46-A0C6CCA5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CC75-D4DD-FA4F-9D4C-C4F9BE0B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596D-7341-E843-979F-E48346AB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36B12-4EB7-8B4F-8CA5-CD44C2DD0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93AD6-3903-024E-8DC4-0038682CF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53688-5A80-2D41-8DA0-1E241F01A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4DB0D-28AE-0C4A-8735-9434BF7C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66053-F528-F742-A027-174D5D96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944C9-6AE4-7C4C-8F88-07807651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9C1C-D177-A54E-BB77-DA71C343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16CBA-6E2F-FB4A-84B5-DA013E22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C04A-696F-444A-9532-4CF69AA3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BED2-3EA9-1C4A-AE1F-57D822A8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0F520-C322-A64F-993B-2745B69E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71D34-D30D-384B-BAE1-13343114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ECEAA-D2A0-6847-82F0-513F58EC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D79-6E54-DB4D-BB0E-A07AE77B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97CE-17AF-DA4A-A049-9D9C7632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8153-02DA-B84B-AA91-588611BBD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3EA4-99D9-2243-BD01-D9C28F5E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86D4-842C-904C-9ACD-66BDDC15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AC1F-02BF-E641-A4A3-5F3F8F46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18E0-6589-A142-964D-2C13A75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152AD-685A-D74D-8EA9-0CB68C4EF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9EB1C-4CB6-FF4E-9E08-1264AF74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75B15-8FF1-3049-AF26-7846E9C0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80B8-174E-814F-9B9C-C87B4D1C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2D778-9BA8-754E-980E-1439B0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CDECE-127F-2C4E-9119-D7259354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BF50-486B-2941-AADC-7943F111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5688-6A94-DA4C-854A-F016841B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A6B2-4E3D-F245-B664-B728B9782E4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5F79-87C2-994D-B095-2E30DC178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70B0-4D6E-C24F-96DB-D23317BC2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3913-79B9-D44A-A5BD-263D118B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8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248356E-6947-3C48-A3F6-ADBF1112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5B6386-F231-B245-A411-F4EEE7B94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9563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708400" imgH="2146300" progId="Visio.Drawing.11">
                  <p:embed/>
                </p:oleObj>
              </mc:Choice>
              <mc:Fallback>
                <p:oleObj r:id="rId3" imgW="3708400" imgH="2146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956300" cy="3390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4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2020-08-10T20:57:34Z</dcterms:created>
  <dcterms:modified xsi:type="dcterms:W3CDTF">2020-08-10T20:58:05Z</dcterms:modified>
</cp:coreProperties>
</file>