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3FB8-3358-F949-B621-0EC7C5C0C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19C39-1364-B848-9ADE-877EC495C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6375-6986-7845-9B0E-C22236D2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F71-B553-CA4F-8818-62FC8225299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73841-1A75-5543-A541-15CEC2EF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29F13-D3DF-1346-9552-F40A883E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DF3B-CCAB-F54C-AB04-860A6CCA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3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9B32-F2E6-1142-BEC7-A50F01A1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A2F6E-B968-1E48-8758-8C5C130E1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E095-A5CC-0B46-AD66-D01B0577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F71-B553-CA4F-8818-62FC8225299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8407-834F-534B-943E-1B73EB60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68A3A-0A85-884A-BA3F-F944C6D3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DF3B-CCAB-F54C-AB04-860A6CCA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90F53-7EC0-1E4D-981A-F472FA270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14BB-6A08-1742-828B-CB738FE23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F088-3899-5249-8BDB-F28B26C7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F71-B553-CA4F-8818-62FC8225299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737C2-DC63-134C-A9B0-5584D67B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06BE4-F993-C048-B6C6-E6AE5D71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DF3B-CCAB-F54C-AB04-860A6CCA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2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4399-E46A-5A44-A539-339D572F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9A72-2F5F-0441-BAEA-3A55D7A5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F2B7F-45AD-464B-8E76-30349B7C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F71-B553-CA4F-8818-62FC8225299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CC1CA-6172-3846-A756-CAB0699C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5F25-88B7-F04F-A843-CAA7E591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DF3B-CCAB-F54C-AB04-860A6CCA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CBB3-AAEC-5243-AA9E-AEF3A2AB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39832-046E-C142-BD42-E93CE2536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79C2D-BFF8-3F43-ACC2-15C4CA6A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F71-B553-CA4F-8818-62FC8225299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F6FD-E0E2-4342-920C-9DEDEF7E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A905-46C2-3741-BBDA-95271279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DF3B-CCAB-F54C-AB04-860A6CCA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8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730D-0833-5D47-BD15-1A0CD471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1C22-5EE7-B646-8090-7C9A6EBEE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E55A1-7DE7-DA49-9FF6-795952C13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C3943-1518-C944-853C-41D25A83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F71-B553-CA4F-8818-62FC8225299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6D638-C052-F649-8F1A-E517324E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0C38A-3830-B149-A0D4-BE6DE2E3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DF3B-CCAB-F54C-AB04-860A6CCA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8A67-DBE2-BE4B-871E-01082152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1331-9A97-B446-B6AB-155422F63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5AB5C-163D-B540-A039-5C896266E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7B968-3C03-A843-9D73-8202E1FF1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441B9-97CF-0B48-8644-3A8DC34A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236CA-090C-BC45-BDCB-C89DD010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F71-B553-CA4F-8818-62FC8225299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3E1CF-5597-374C-A369-98C387C9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1C110-C8E5-8744-AF59-D41B608D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DF3B-CCAB-F54C-AB04-860A6CCA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1E29-4346-DB46-B84F-66F2F07C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E906B-4F9C-9846-8732-941EF816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F71-B553-CA4F-8818-62FC8225299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7AA25-B99B-AF4B-BCC2-ECC9F724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1DC7D-3FE2-E74E-9F02-7170E86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DF3B-CCAB-F54C-AB04-860A6CCA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7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CD16B-121C-7E40-9816-D51E1FA6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F71-B553-CA4F-8818-62FC8225299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B7B91-6E48-EC43-870E-060E621B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CA860-E463-F24F-BCAE-8BF1BDF3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DF3B-CCAB-F54C-AB04-860A6CCA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3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BDA1-3B05-444E-B65B-24FFD2AC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D3DB-7612-A64A-8440-50A9363F1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A736C-390D-E34D-94EC-8B4F174F7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0F0E4-BFD3-D74A-A249-9366CAE5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F71-B553-CA4F-8818-62FC8225299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85D53-63B3-3B4F-9876-DCE7FFA7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ACAFD-EEBE-EA48-85FE-D4932D69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DF3B-CCAB-F54C-AB04-860A6CCA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C19D-4193-774E-A6D0-CF896743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E2332-6F42-594B-81BD-E1BBD40BA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F2B14-02E1-3245-A5E3-2C7624210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F4FDE-3637-F943-9C1C-38AEBA50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F71-B553-CA4F-8818-62FC8225299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C818E-AD35-D941-8B31-A62F9737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F42CA-EAFE-A340-9B05-3225D9C9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DF3B-CCAB-F54C-AB04-860A6CCA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E630F-7352-2C47-A2AF-93E5B2E2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272C-25BF-D748-9D1A-0606156B5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85846-B2CB-E742-8287-8E00E139B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F71-B553-CA4F-8818-62FC8225299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B9DDD-FBA8-8743-8245-561C97D55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65C85-CB89-0C49-9D90-3EC22AAB3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CDF3B-CCAB-F54C-AB04-860A6CCAC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2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2">
            <a:extLst>
              <a:ext uri="{FF2B5EF4-FFF2-40B4-BE49-F238E27FC236}">
                <a16:creationId xmlns:a16="http://schemas.microsoft.com/office/drawing/2014/main" id="{62BCE990-3120-5840-90D5-4E54B7EEE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485775"/>
            <a:ext cx="954087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Filler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ine 21">
            <a:extLst>
              <a:ext uri="{FF2B5EF4-FFF2-40B4-BE49-F238E27FC236}">
                <a16:creationId xmlns:a16="http://schemas.microsoft.com/office/drawing/2014/main" id="{FF7CE9C6-D0C0-2547-8E2E-EC84DCEAA3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9950" y="904875"/>
            <a:ext cx="4763" cy="3375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20">
            <a:extLst>
              <a:ext uri="{FF2B5EF4-FFF2-40B4-BE49-F238E27FC236}">
                <a16:creationId xmlns:a16="http://schemas.microsoft.com/office/drawing/2014/main" id="{09CC4DCC-E0A1-D249-AB1A-3107FFD93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8" y="733425"/>
            <a:ext cx="944562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Manager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2B7BA083-8F19-E346-91C9-B13B3F5A1B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0225" y="904875"/>
            <a:ext cx="0" cy="33845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58455577-4C16-E44D-8FEF-3127277B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995363"/>
            <a:ext cx="193675" cy="623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16FF18CE-03AD-5B42-A15B-350C086424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6625" y="3109913"/>
            <a:ext cx="20335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0D0A37C4-2CF2-1846-B753-48907C74F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2813050"/>
            <a:ext cx="1163638" cy="219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Submit Form [ITI-35]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265277F-4E5E-5F44-92C4-55AF8FC23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66788"/>
            <a:ext cx="192088" cy="31226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0E6BB517-B3DD-074D-B438-717BD18AC8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5200" y="1309688"/>
            <a:ext cx="20335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19E1E780-CA2C-DF41-8DE8-80ABB0E40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775" y="1041400"/>
            <a:ext cx="1316038" cy="219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Retrieve Form [ITI-34]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ED573CC2-BA96-6F47-B444-022DAE5C7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914400"/>
            <a:ext cx="944562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Receiver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CD36093-7254-3247-9268-AFB3D295C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5" y="2605088"/>
            <a:ext cx="193675" cy="1204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F435193F-B729-594A-BAA6-B8DC58CE8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1546225"/>
            <a:ext cx="1211263" cy="219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Submit Form [ITI-35]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82AE858F-4920-8C47-9B51-8E070B9A20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5675" y="1804988"/>
            <a:ext cx="2224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8">
            <a:extLst>
              <a:ext uri="{FF2B5EF4-FFF2-40B4-BE49-F238E27FC236}">
                <a16:creationId xmlns:a16="http://schemas.microsoft.com/office/drawing/2014/main" id="{16D02C99-3C57-9843-B70E-06CC02D1BB1D}"/>
              </a:ext>
            </a:extLst>
          </p:cNvPr>
          <p:cNvSpPr>
            <a:spLocks/>
          </p:cNvSpPr>
          <p:nvPr/>
        </p:nvSpPr>
        <p:spPr bwMode="auto">
          <a:xfrm>
            <a:off x="1752600" y="904875"/>
            <a:ext cx="238125" cy="1485900"/>
          </a:xfrm>
          <a:prstGeom prst="leftBrace">
            <a:avLst>
              <a:gd name="adj1" fmla="val 52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23">
            <a:extLst>
              <a:ext uri="{FF2B5EF4-FFF2-40B4-BE49-F238E27FC236}">
                <a16:creationId xmlns:a16="http://schemas.microsoft.com/office/drawing/2014/main" id="{4F50FD79-F970-494F-8723-2B8AF0CF7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38175"/>
            <a:ext cx="1343025" cy="1123950"/>
          </a:xfrm>
          <a:prstGeom prst="wedgeRoundRectCallout">
            <a:avLst>
              <a:gd name="adj1" fmla="val 64657"/>
              <a:gd name="adj2" fmla="val 39829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 form to submit Context Information in order to select the Data Capture form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6723CB1E-54D0-8949-8EF6-A426F7D3822E}"/>
              </a:ext>
            </a:extLst>
          </p:cNvPr>
          <p:cNvSpPr>
            <a:spLocks/>
          </p:cNvSpPr>
          <p:nvPr/>
        </p:nvSpPr>
        <p:spPr bwMode="auto">
          <a:xfrm>
            <a:off x="1809750" y="2695575"/>
            <a:ext cx="238125" cy="1485900"/>
          </a:xfrm>
          <a:prstGeom prst="leftBrace">
            <a:avLst>
              <a:gd name="adj1" fmla="val 520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">
            <a:extLst>
              <a:ext uri="{FF2B5EF4-FFF2-40B4-BE49-F238E27FC236}">
                <a16:creationId xmlns:a16="http://schemas.microsoft.com/office/drawing/2014/main" id="{0104BC58-A369-1849-B00A-FB284C9BC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2990850"/>
            <a:ext cx="1343025" cy="1123950"/>
          </a:xfrm>
          <a:prstGeom prst="wedgeRoundRectCallout">
            <a:avLst>
              <a:gd name="adj1" fmla="val 80259"/>
              <a:gd name="adj2" fmla="val -11866"/>
              <a:gd name="adj3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Fill in and submit the actual Data Capture Form.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Line 6">
            <a:extLst>
              <a:ext uri="{FF2B5EF4-FFF2-40B4-BE49-F238E27FC236}">
                <a16:creationId xmlns:a16="http://schemas.microsoft.com/office/drawing/2014/main" id="{C1B100AB-829B-4948-89D8-C298E2B523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8825" y="904875"/>
            <a:ext cx="0" cy="33845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48337858-35D6-8F4B-A336-43A573887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1357313"/>
            <a:ext cx="222250" cy="23098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6AD1C99B-845A-B041-9457-10480D9EC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1552575"/>
            <a:ext cx="933450" cy="1181100"/>
          </a:xfrm>
          <a:prstGeom prst="wedgeEllipseCallout">
            <a:avLst>
              <a:gd name="adj1" fmla="val -198981"/>
              <a:gd name="adj2" fmla="val -3564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Multiple submit actions may take place.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 Box 3">
            <a:extLst>
              <a:ext uri="{FF2B5EF4-FFF2-40B4-BE49-F238E27FC236}">
                <a16:creationId xmlns:a16="http://schemas.microsoft.com/office/drawing/2014/main" id="{F5EF5F3B-7C1E-AE42-9045-79DE2C22C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700" y="457200"/>
            <a:ext cx="9144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source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Line 2">
            <a:extLst>
              <a:ext uri="{FF2B5EF4-FFF2-40B4-BE49-F238E27FC236}">
                <a16:creationId xmlns:a16="http://schemas.microsoft.com/office/drawing/2014/main" id="{6CB0D5DE-CC20-5642-8D30-01154DA3D1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5675" y="1947863"/>
            <a:ext cx="2224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B8F4F56D-76CF-3F49-98B8-73F0EB618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6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2020-08-12T19:41:55Z</dcterms:created>
  <dcterms:modified xsi:type="dcterms:W3CDTF">2020-08-12T19:42:36Z</dcterms:modified>
</cp:coreProperties>
</file>