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2667-54AE-0B48-A6A7-9EB6C12D6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29986-FB84-CB4B-92CF-8364DE59C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1078-4ED8-6549-B98D-2BECB2C3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14C17-0C3F-034A-9DF2-DF7DB43C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8A02-EF9E-8344-8197-A6D910F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9453-C9FB-B847-B0D9-E874F4A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DE62-370A-944D-B8F1-16D2BB0E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9228-2FB1-8940-88EC-562757E4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80B8-E2A0-264B-90BB-01CE95B0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5559-CA20-B742-A087-6F7C55D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6E4C3-F83A-9545-9AB6-93CF9B9E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80C77-E817-004B-B1C0-777C7FDBB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1761-6018-4E48-8376-BB8D006B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631F-C96B-1040-9880-3A8EE5A7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EF02-9553-2044-8732-E81B2B9D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3CFF-A3C2-6B49-9BC2-59B8D150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4346-C474-934A-8CB5-0D937812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B2B1-E215-BE49-B1AA-4C1A14BF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BF87-F3F0-F346-BA85-565B6C7B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1CC1E-37AC-E14B-AD65-DC496610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FBBA-D9DB-1646-8622-0C76652E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D2C5B-7F97-1246-B942-07EF0AA5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FCEC-C90A-AD45-9F9E-52F41DC7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59F-A3AD-604B-BA13-DA2CFA39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BA7D-2C16-CC4A-8908-0BA1ACE9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15F2-962C-DD49-818A-764A9EC4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615-A479-174C-BEA6-D8485D288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4A5A8-BF08-374B-B2C8-6F04BF83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B7A5-709A-094B-890D-C792F8D4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EFB85-73AD-DE4A-9D99-C9975AE8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0AF87-AAE4-0541-BC81-6D1A545B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60E9-3A6D-D14E-881B-B99E6C3C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51437-DE58-9041-927A-E205BF5A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F78E-5D6F-5C47-ADF4-F09D0DE73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5BF62-0BFE-4F4F-8AFA-AA3D5030C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D6E9C-ED90-1641-A1D6-CE30C3BBF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4D11B-A896-944A-A8E5-7E50E181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59648-F79D-0D4C-8952-E28DEEBD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CEB1C-FE45-AA4E-9271-55BC67E5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4F96-96BE-3440-A349-E8824CB9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B6CC8-65B6-5B41-9785-7D32F9E1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75654-EC56-E240-829C-975F5D63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86A2-1A2B-7A43-93B8-2BAEED27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F8836-E976-1549-8B30-EDA09A52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AF6C5-33FD-0649-A8F9-D7BAB1A0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D151-4F7A-954D-953E-3E7A95B2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8652-3829-2644-A03F-1C03867E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C0BF-F179-0A42-8E33-47EC62C4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E994C-10E9-F44B-8D77-1EA6A90EE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B5D5-B073-A346-B4BC-75B4877B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9C4AE-5869-284D-A1CA-16CCE26A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0426E-5962-AD4A-B8E7-73CFF232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723B-60CB-B345-8427-A2707900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FBABC-42BC-F643-8800-EFFEFA0EB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23A9D-148F-AF4D-A449-A2A457D2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6ADE-0F06-9341-9FC8-4BA3D1B1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0CAE4-8E33-BD4F-956F-0B24FDE1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05EBE-6C16-4F41-9D6A-8B1DD016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B9808-E1CF-8F4E-A70E-1B9CB4DF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E27E-4B7F-B94B-9727-81E50C6E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E488-E06D-E04C-B7DA-CC4EC37F8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0F2EF-6B10-D545-8EB1-0C7E0504A5D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98A4-5D1E-D64F-B9CB-EF5F99CB1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D430-4DE9-2847-9FE7-9E5F34637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303E-995F-7F4B-816E-EF557EA6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05C6BF-C719-3448-80C8-BDDC06A994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082" y="2269172"/>
            <a:ext cx="4013835" cy="2319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24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2020-08-12T19:58:35Z</dcterms:created>
  <dcterms:modified xsi:type="dcterms:W3CDTF">2020-08-12T19:58:55Z</dcterms:modified>
</cp:coreProperties>
</file>