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26F1-F14D-A448-84EB-783703F55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09DA3-FFC0-1C47-821B-B5501681B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88A7B-4B25-444D-B5A1-C3B170FA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F39-1D99-A443-BDBB-D0540572E5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EBC3E-3A42-E640-A36B-7715FAB7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89AEE-E087-9F43-BC3F-7E6AFEC0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B9B-F67D-AD4C-B8DC-903FBF7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35E7-F128-D942-98D7-AE97FE4F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120E0-6BB6-C048-8544-4D7714DFA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02F04-961A-4B44-86FA-96345492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F39-1D99-A443-BDBB-D0540572E5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CD26F-643A-C44E-8507-296D9850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26398-6EF1-F64C-806E-CC653C31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B9B-F67D-AD4C-B8DC-903FBF7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7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6A78F-B2C5-3644-9601-129FE999B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C95AA-4A4E-CF45-92F6-6388AEE84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C0D32-03A9-2E45-B1DC-62CF81EA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F39-1D99-A443-BDBB-D0540572E5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E375E-9850-754B-8223-790FB486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1679-7E5A-BA47-84C8-ABA65599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B9B-F67D-AD4C-B8DC-903FBF7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5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6F60-FB8E-E143-B8EC-BB73B9ED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2BEED-95B4-DA48-9BCB-D7545A1FC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745D3-5F49-6B47-A96F-107E14D9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F39-1D99-A443-BDBB-D0540572E5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FC679-482C-BC41-9ACE-01C469A4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26647-02E5-204E-A4DE-4D92AA54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B9B-F67D-AD4C-B8DC-903FBF7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C21A-0F2F-0649-8B8C-1D18BBD4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9FAD5-E321-0F42-926F-8C4637E8A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FD22C-F943-8F4B-9A0A-6E7AF745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F39-1D99-A443-BDBB-D0540572E5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81FFF-C57E-7F4C-8E88-557B8E51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92060-1E73-8F41-B391-F1906F2A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B9B-F67D-AD4C-B8DC-903FBF7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080C-F509-5F49-8C57-91060F59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873E-51E7-3044-A131-8881360CC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B1014-98A5-154B-9474-23438D710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F5264-F14B-4148-AEC2-AC6C03EA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F39-1D99-A443-BDBB-D0540572E5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A7C15-9394-E94C-B358-0E9FD058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2DED9-BAED-634A-8582-91760DE1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B9B-F67D-AD4C-B8DC-903FBF7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9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EE4C-9340-4E45-86AD-D16774D1D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871C-0AEB-164D-9CE5-27907863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66F1B-A192-2442-8D8D-D7FBC0CD3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690C3-D98C-FE45-B48A-92EEC1D57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BAF6C-A602-A942-B459-04183483B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98060-4890-B44C-9382-BF3439CF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F39-1D99-A443-BDBB-D0540572E5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C2E6C-5EFA-CF42-A99A-0D36E273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48ECD-3F72-E143-B0A5-E9ABEA17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B9B-F67D-AD4C-B8DC-903FBF7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2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5D5A-8D4A-834F-9705-3FBF37A9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3B47F-975D-0A49-996C-7151B717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F39-1D99-A443-BDBB-D0540572E5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34B6D-FF97-0A4D-9465-5B154FCA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6F934-14D5-E74C-8D55-22980886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B9B-F67D-AD4C-B8DC-903FBF7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4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94790-2C88-0849-A71A-3BB87E65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F39-1D99-A443-BDBB-D0540572E5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A9D41-6C7B-0B4F-8122-70D54300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37E59-4A89-ED49-80FE-A5420CA0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B9B-F67D-AD4C-B8DC-903FBF7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9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D359-61A1-164D-BE32-02E919CF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FFAD-61F8-5945-8BBC-CCF6E14B9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A626C-6B8B-DA43-AF4B-448D62D49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5A46-C00B-DB48-99CB-D5F733A8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F39-1D99-A443-BDBB-D0540572E5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F4B0C-B81A-D341-A6FB-94F30F5A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9C5C0-2AF8-7947-8A7A-138D3E85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B9B-F67D-AD4C-B8DC-903FBF7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0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A501-C3ED-8E41-A66C-5E501486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7B166-39E6-0049-B742-6B07C06E3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E9A4B-9280-6C4C-811A-1648190D3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E7B4A-5CA1-6B47-9E43-F25D8E13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F39-1D99-A443-BDBB-D0540572E5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FB484-F9A9-4945-AD88-1680ECF9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E4F3B-2E8E-1546-B3DB-3DFF9149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B9B-F67D-AD4C-B8DC-903FBF7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2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ECB58-5816-8A41-9DF3-CE9CB82A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75918-6FC3-E748-8E67-8DB1D8DEE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E3A4B-D76F-694D-81ED-C6E9719DD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9F39-1D99-A443-BDBB-D0540572E5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10DA6-8928-494A-A957-9A7847DCA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33559-8967-0840-84A8-7A8D1393D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0B9B-F67D-AD4C-B8DC-903FBF7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9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iki.ihe.net/index.php?title=Image:Cccc.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DS-SD Actor Diagram">
            <a:hlinkClick r:id="rId2" tooltip="XDS-SD Actor Diagram"/>
            <a:extLst>
              <a:ext uri="{FF2B5EF4-FFF2-40B4-BE49-F238E27FC236}">
                <a16:creationId xmlns:a16="http://schemas.microsoft.com/office/drawing/2014/main" id="{45818DDF-0B28-0849-8C7B-F6BBDD9753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882" y="2788920"/>
            <a:ext cx="4928235" cy="1280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5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2020-08-12T20:00:26Z</dcterms:created>
  <dcterms:modified xsi:type="dcterms:W3CDTF">2020-08-12T20:01:53Z</dcterms:modified>
</cp:coreProperties>
</file>