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99D-DE7B-4A49-85FA-011E8E49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9A84A-6B30-0342-967F-B9C7A74CB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0A2F-D3A1-1B4E-8EA2-5C130A0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75A5-BC75-3545-8511-B78A8DF9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5A10-43B2-B843-8292-7A57CB85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D4B-5EBA-4447-AFB6-6C4FF0D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5D6B-3630-4F4B-9128-F356D4CF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E4A8-C658-3A41-88A3-044DE1FA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B26B-1A8A-4A4C-B659-C9B3943D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619-6C0C-B046-A561-F1BB8DAC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8FD4D-739F-F646-8211-DC1FC44D7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64CE-C801-EB4D-9375-3B142E55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A2AB-51DC-2D4A-9410-010C956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8F7-82BC-1346-A2F1-A98CF942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3026-4F87-884A-B14C-7127FF8E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8F4-34CA-8047-A593-A466C36E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304C-8842-A84D-8679-59D6D6ED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128E-796D-B44D-B4D3-CEA8981F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E705-7DF2-334C-A659-0D06B67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3449-81B8-0A41-AC53-B4DD1A5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903D-6640-6440-A388-9A2C27A7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3A38-83BC-0B42-953A-29DD2DE6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6E61-66C7-CC44-872D-748B5CA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1B43-8CC9-974F-8267-9C5E4F11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7413-31B3-824E-9873-3491435E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218D-A7C6-9549-A072-DC276D9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2DE1-AD44-AB4D-BF1C-BD8C766E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B153-D133-F047-A5F3-33A53898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1532-AC6A-3849-B58A-117760BC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C8BC5-772F-0B4F-B3E5-FE43C486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90D0-C1E1-7B4F-98FE-EF134DB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322F-8EFA-A34F-8743-68F84AA4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A633-98D5-CA42-AE75-D9EA0630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4C5E-3F84-6246-8A44-E642BAF7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06412-89D2-D341-A80C-1A93D491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3897-986B-AB48-8D87-75953CB3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9523-38DD-D449-A17E-2B175A1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6CDD1-79F8-384B-B4E0-9F0EF81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44C7D-3E29-C543-8CA0-DE19753F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F1F-37F0-6B48-B420-08FE8C03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7895D-3FCA-5D4B-8F85-ADD933C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ECEEE-E4BE-3B4F-BA1C-A4692DE4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3202D-B241-1945-B88F-DC2BEC3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D791-0C7D-3F4B-957E-B73ED7D9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681FB-F11F-BF4F-ABDF-869C9A9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4EB28-B907-0648-A530-4AF6A2C9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109-35D9-994F-A45E-00AEF68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48D9-9922-0D41-ABF1-672CE9D6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75685-6BA8-6D4D-9BF1-C3DB743F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9898-1308-3F47-9787-376ADEBD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E5DE-1E03-1B48-8E67-08475240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7E0C-7FBD-6B4C-9860-91060ED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DCDA-AD43-284B-BC7D-80284540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20F9-3D78-8F4D-A784-55637DA1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699A1-E4A5-A24E-8E34-9C99AB91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F50A-6C72-2546-855E-1B8CEB1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60132-0C46-424E-933F-073165C8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2D43-E312-784E-8DF3-5F7617F6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AC35B-B458-B949-88A5-EAEF812F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C6CE-54CF-364E-9510-79039080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7F01-6B7D-E84B-95D9-1CEA88101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DD6A-D7CD-A84E-AF9E-C96DC67E2C2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241D-396A-C84D-80DC-88FCD7D81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4185-4BA6-354B-973B-180993D28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A3D-1554-0940-8248-A662869B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9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C0DC6A-2DE8-9144-8B88-3FFAD3DD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B14389-6AE5-CB45-BD43-6242F8A5D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410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073900" imgH="4660900" progId="Visio.Drawing.11">
                  <p:embed/>
                </p:oleObj>
              </mc:Choice>
              <mc:Fallback>
                <p:oleObj r:id="rId3" imgW="7073900" imgH="4660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410200" cy="35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1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2020-08-12T20:18:15Z</dcterms:created>
  <dcterms:modified xsi:type="dcterms:W3CDTF">2020-08-12T20:22:05Z</dcterms:modified>
</cp:coreProperties>
</file>